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6" r:id="rId3"/>
    <p:sldId id="280" r:id="rId4"/>
    <p:sldId id="269" r:id="rId5"/>
    <p:sldId id="270" r:id="rId6"/>
    <p:sldId id="259" r:id="rId7"/>
    <p:sldId id="271" r:id="rId8"/>
    <p:sldId id="266" r:id="rId9"/>
    <p:sldId id="267" r:id="rId10"/>
    <p:sldId id="273" r:id="rId11"/>
    <p:sldId id="275" r:id="rId12"/>
    <p:sldId id="277" r:id="rId13"/>
    <p:sldId id="279" r:id="rId14"/>
    <p:sldId id="278"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0F8FC"/>
    <a:srgbClr val="ACF3FA"/>
    <a:srgbClr val="92E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custT="1"/>
      <dgm:spPr/>
      <dgm:t>
        <a:bodyPr/>
        <a:lstStyle/>
        <a:p>
          <a:r>
            <a:rPr lang="en-US" sz="2000" b="1" i="1" dirty="0" smtClean="0"/>
            <a:t>Step 1 </a:t>
          </a:r>
          <a:r>
            <a:rPr lang="en-US" sz="1600" dirty="0" smtClean="0"/>
            <a:t/>
          </a:r>
          <a:br>
            <a:rPr lang="en-US" sz="1600" dirty="0" smtClean="0"/>
          </a:br>
          <a:r>
            <a:rPr lang="en-US" sz="2000" b="0" dirty="0" smtClean="0"/>
            <a:t>Read and talk about the story with your group.</a:t>
          </a:r>
          <a:endParaRPr lang="en-US" sz="2000" b="0" dirty="0"/>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custT="1"/>
      <dgm:spPr/>
      <dgm:t>
        <a:bodyPr/>
        <a:lstStyle/>
        <a:p>
          <a:r>
            <a:rPr lang="en-US" sz="2000" b="1" i="1" dirty="0" smtClean="0"/>
            <a:t>Step 2</a:t>
          </a:r>
          <a:r>
            <a:rPr lang="en-US" sz="1600" dirty="0" smtClean="0"/>
            <a:t/>
          </a:r>
          <a:br>
            <a:rPr lang="en-US" sz="1600" dirty="0" smtClean="0"/>
          </a:br>
          <a:r>
            <a:rPr lang="en-US" sz="2000" b="0" dirty="0" smtClean="0"/>
            <a:t>Use symbols that represent the story to you.</a:t>
          </a:r>
          <a:endParaRPr lang="en-US" sz="2000" b="0" dirty="0"/>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custT="1"/>
      <dgm:spPr/>
      <dgm:t>
        <a:bodyPr/>
        <a:lstStyle/>
        <a:p>
          <a:r>
            <a:rPr lang="en-US" sz="2000" b="1" i="1" dirty="0" smtClean="0"/>
            <a:t>Step 3</a:t>
          </a:r>
          <a:r>
            <a:rPr lang="en-US" sz="1300" dirty="0" smtClean="0"/>
            <a:t/>
          </a:r>
          <a:br>
            <a:rPr lang="en-US" sz="1300" dirty="0" smtClean="0"/>
          </a:br>
          <a:r>
            <a:rPr lang="en-US" sz="2400" b="0" dirty="0" smtClean="0"/>
            <a:t>Draw </a:t>
          </a:r>
          <a:endParaRPr lang="en-US" sz="2400" b="0" dirty="0"/>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custT="1"/>
      <dgm:spPr/>
      <dgm:t>
        <a:bodyPr/>
        <a:lstStyle/>
        <a:p>
          <a:r>
            <a:rPr lang="en-US" sz="2000" b="1" i="1" dirty="0" smtClean="0"/>
            <a:t>Step 4 </a:t>
          </a:r>
        </a:p>
        <a:p>
          <a:r>
            <a:rPr lang="en-US" sz="2000" dirty="0" smtClean="0"/>
            <a:t>Share and talk about sketches.</a:t>
          </a:r>
          <a:endParaRPr lang="en-US" sz="2000" dirty="0"/>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custT="1"/>
      <dgm:spPr/>
      <dgm:t>
        <a:bodyPr/>
        <a:lstStyle/>
        <a:p>
          <a:r>
            <a:rPr lang="en-US" sz="2000" b="1" dirty="0" smtClean="0"/>
            <a:t>Step 5</a:t>
          </a:r>
          <a:r>
            <a:rPr lang="en-US" sz="1300" dirty="0" smtClean="0"/>
            <a:t/>
          </a:r>
          <a:br>
            <a:rPr lang="en-US" sz="1300" dirty="0" smtClean="0"/>
          </a:br>
          <a:r>
            <a:rPr lang="en-US" sz="2000" dirty="0" smtClean="0"/>
            <a:t>Choose one sketch to share with the class.</a:t>
          </a:r>
          <a:endParaRPr lang="en-US" sz="2000" dirty="0"/>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5F95FD76-3204-420D-9268-DD7EFCEDCF23}">
      <dgm:prSet phldrT="[Text]" custT="1"/>
      <dgm:spPr/>
      <dgm:t>
        <a:bodyPr/>
        <a:lstStyle/>
        <a:p>
          <a:r>
            <a:rPr lang="en-US" sz="1800" b="1" dirty="0" smtClean="0"/>
            <a:t>Step 6  </a:t>
          </a:r>
        </a:p>
        <a:p>
          <a:r>
            <a:rPr lang="en-US" sz="2000" b="0" dirty="0" smtClean="0"/>
            <a:t>Revise sketch and make final copies</a:t>
          </a:r>
          <a:r>
            <a:rPr lang="en-US" sz="1600" dirty="0" smtClean="0"/>
            <a:t>. </a:t>
          </a:r>
          <a:endParaRPr lang="en-US" sz="1600" dirty="0"/>
        </a:p>
      </dgm:t>
    </dgm:pt>
    <dgm:pt modelId="{D65D2F94-8824-4A9E-A64B-0B4FBE325B69}" type="parTrans" cxnId="{52745CD3-BA16-4B7F-A109-C71D522286BD}">
      <dgm:prSet/>
      <dgm:spPr/>
      <dgm:t>
        <a:bodyPr/>
        <a:lstStyle/>
        <a:p>
          <a:endParaRPr lang="en-US"/>
        </a:p>
      </dgm:t>
    </dgm:pt>
    <dgm:pt modelId="{C565B0C6-FCC8-4EFD-B76B-C0D65162B36B}" type="sibTrans" cxnId="{52745CD3-BA16-4B7F-A109-C71D522286BD}">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en-US"/>
        </a:p>
      </dgm:t>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11"/>
      <dgm:spPr/>
    </dgm:pt>
    <dgm:pt modelId="{80B372F1-8EF3-4532-ACC6-E65E1D63ACA2}" type="pres">
      <dgm:prSet presAssocID="{E4D23657-D1E8-4B22-974B-8DC90813F51B}" presName="ParentText" presStyleLbl="revTx" presStyleIdx="0" presStyleCnt="6" custScaleX="140786" custLinFactNeighborX="17348" custLinFactNeighborY="70">
        <dgm:presLayoutVars>
          <dgm:chMax val="0"/>
          <dgm:chPref val="0"/>
          <dgm:bulletEnabled val="1"/>
        </dgm:presLayoutVars>
      </dgm:prSet>
      <dgm:spPr/>
      <dgm:t>
        <a:bodyPr/>
        <a:lstStyle/>
        <a:p>
          <a:endParaRPr lang="en-US"/>
        </a:p>
      </dgm:t>
    </dgm:pt>
    <dgm:pt modelId="{B746139E-4627-4CCC-9299-5653D77ED24D}" type="pres">
      <dgm:prSet presAssocID="{E4D23657-D1E8-4B22-974B-8DC90813F51B}" presName="Triangle" presStyleLbl="alignNode1" presStyleIdx="1" presStyleCnt="11"/>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11"/>
      <dgm:spPr/>
    </dgm:pt>
    <dgm:pt modelId="{18F7A15A-3ED1-4A32-B700-36B8D6BBE441}" type="pres">
      <dgm:prSet presAssocID="{EF034794-D109-40B6-8FA2-8971C3123AB6}" presName="ParentText" presStyleLbl="revTx" presStyleIdx="1" presStyleCnt="6" custScaleX="142971" custScaleY="177045" custLinFactNeighborX="20874" custLinFactNeighborY="41692">
        <dgm:presLayoutVars>
          <dgm:chMax val="0"/>
          <dgm:chPref val="0"/>
          <dgm:bulletEnabled val="1"/>
        </dgm:presLayoutVars>
      </dgm:prSet>
      <dgm:spPr/>
      <dgm:t>
        <a:bodyPr/>
        <a:lstStyle/>
        <a:p>
          <a:endParaRPr lang="en-US"/>
        </a:p>
      </dgm:t>
    </dgm:pt>
    <dgm:pt modelId="{F6F2BEFC-1674-4E8D-98FF-DE4432BB887C}" type="pres">
      <dgm:prSet presAssocID="{EF034794-D109-40B6-8FA2-8971C3123AB6}" presName="Triangle" presStyleLbl="alignNode1" presStyleIdx="3" presStyleCnt="11"/>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11" custLinFactNeighborY="-1414"/>
      <dgm:spPr/>
    </dgm:pt>
    <dgm:pt modelId="{F0124EB5-2136-46F3-B2F4-41A5196C24A0}" type="pres">
      <dgm:prSet presAssocID="{15E11DBD-E9B5-4BCF-A56C-7AAE26CE30DC}" presName="ParentText" presStyleLbl="revTx" presStyleIdx="2" presStyleCnt="6" custScaleX="136857" custLinFactNeighborX="19182" custLinFactNeighborY="-334">
        <dgm:presLayoutVars>
          <dgm:chMax val="0"/>
          <dgm:chPref val="0"/>
          <dgm:bulletEnabled val="1"/>
        </dgm:presLayoutVars>
      </dgm:prSet>
      <dgm:spPr/>
      <dgm:t>
        <a:bodyPr/>
        <a:lstStyle/>
        <a:p>
          <a:endParaRPr lang="en-US"/>
        </a:p>
      </dgm:t>
    </dgm:pt>
    <dgm:pt modelId="{D5E82CFA-3F05-41CB-A66C-3A904CCE06CE}" type="pres">
      <dgm:prSet presAssocID="{15E11DBD-E9B5-4BCF-A56C-7AAE26CE30DC}" presName="Triangle" presStyleLbl="alignNode1" presStyleIdx="5" presStyleCnt="11"/>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11"/>
      <dgm:spPr/>
    </dgm:pt>
    <dgm:pt modelId="{AFC6068B-131B-444D-AF53-A5A2A6DC9AE7}" type="pres">
      <dgm:prSet presAssocID="{778AA374-0E17-4AEA-8EB6-0C342D57D8D8}" presName="ParentText" presStyleLbl="revTx" presStyleIdx="3" presStyleCnt="6">
        <dgm:presLayoutVars>
          <dgm:chMax val="0"/>
          <dgm:chPref val="0"/>
          <dgm:bulletEnabled val="1"/>
        </dgm:presLayoutVars>
      </dgm:prSet>
      <dgm:spPr/>
      <dgm:t>
        <a:bodyPr/>
        <a:lstStyle/>
        <a:p>
          <a:endParaRPr lang="en-US"/>
        </a:p>
      </dgm:t>
    </dgm:pt>
    <dgm:pt modelId="{F62C0D9F-BF11-4D63-A28B-80FA21343A28}" type="pres">
      <dgm:prSet presAssocID="{778AA374-0E17-4AEA-8EB6-0C342D57D8D8}" presName="Triangle" presStyleLbl="alignNode1" presStyleIdx="7" presStyleCnt="11"/>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11"/>
      <dgm:spPr/>
    </dgm:pt>
    <dgm:pt modelId="{D81336A4-814F-45EF-B582-2466B0D2E2A7}" type="pres">
      <dgm:prSet presAssocID="{05F1A7D0-6E45-49DA-80B3-7FF4B8783E58}" presName="ParentText" presStyleLbl="revTx" presStyleIdx="4" presStyleCnt="6" custScaleX="117497" custLinFactNeighborX="11237" custLinFactNeighborY="2755">
        <dgm:presLayoutVars>
          <dgm:chMax val="0"/>
          <dgm:chPref val="0"/>
          <dgm:bulletEnabled val="1"/>
        </dgm:presLayoutVars>
      </dgm:prSet>
      <dgm:spPr/>
      <dgm:t>
        <a:bodyPr/>
        <a:lstStyle/>
        <a:p>
          <a:endParaRPr lang="en-US"/>
        </a:p>
      </dgm:t>
    </dgm:pt>
    <dgm:pt modelId="{A2C07D0D-8945-4256-877D-318385562050}" type="pres">
      <dgm:prSet presAssocID="{05F1A7D0-6E45-49DA-80B3-7FF4B8783E58}" presName="Triangle" presStyleLbl="alignNode1" presStyleIdx="9" presStyleCnt="11"/>
      <dgm:spPr/>
    </dgm:pt>
    <dgm:pt modelId="{09290CDA-0586-4404-B367-B0D102D241CE}" type="pres">
      <dgm:prSet presAssocID="{47B1D0F3-117D-4CE7-9037-3F5A4995054A}" presName="sibTrans" presStyleCnt="0"/>
      <dgm:spPr/>
    </dgm:pt>
    <dgm:pt modelId="{E266ADFA-BA20-48A2-958A-6D18E12DE808}" type="pres">
      <dgm:prSet presAssocID="{47B1D0F3-117D-4CE7-9037-3F5A4995054A}" presName="space" presStyleCnt="0"/>
      <dgm:spPr/>
    </dgm:pt>
    <dgm:pt modelId="{95575EDD-F5ED-447A-B015-08AAF007BC10}" type="pres">
      <dgm:prSet presAssocID="{5F95FD76-3204-420D-9268-DD7EFCEDCF23}" presName="composite" presStyleCnt="0"/>
      <dgm:spPr/>
    </dgm:pt>
    <dgm:pt modelId="{0F0A2D35-6203-4A9A-BF0E-6696F397407F}" type="pres">
      <dgm:prSet presAssocID="{5F95FD76-3204-420D-9268-DD7EFCEDCF23}" presName="LShape" presStyleLbl="alignNode1" presStyleIdx="10" presStyleCnt="11"/>
      <dgm:spPr/>
    </dgm:pt>
    <dgm:pt modelId="{332F5221-716D-48FC-B20C-5A8327D8FE8A}" type="pres">
      <dgm:prSet presAssocID="{5F95FD76-3204-420D-9268-DD7EFCEDCF23}" presName="ParentText" presStyleLbl="revTx" presStyleIdx="5" presStyleCnt="6" custScaleX="125739" custScaleY="158085" custLinFactNeighborX="17480" custLinFactNeighborY="45866">
        <dgm:presLayoutVars>
          <dgm:chMax val="0"/>
          <dgm:chPref val="0"/>
          <dgm:bulletEnabled val="1"/>
        </dgm:presLayoutVars>
      </dgm:prSet>
      <dgm:spPr/>
      <dgm:t>
        <a:bodyPr/>
        <a:lstStyle/>
        <a:p>
          <a:endParaRPr lang="en-US"/>
        </a:p>
      </dgm:t>
    </dgm:pt>
  </dgm:ptLst>
  <dgm:cxnLst>
    <dgm:cxn modelId="{686E8776-31B9-4547-B165-83B2470E83E1}" type="presOf" srcId="{778AA374-0E17-4AEA-8EB6-0C342D57D8D8}" destId="{AFC6068B-131B-444D-AF53-A5A2A6DC9AE7}" srcOrd="0" destOrd="0" presId="urn:microsoft.com/office/officeart/2009/3/layout/StepUpProcess"/>
    <dgm:cxn modelId="{56552969-3362-4C3E-9C4A-EF969C51C198}" type="presOf" srcId="{5F95FD76-3204-420D-9268-DD7EFCEDCF23}" destId="{332F5221-716D-48FC-B20C-5A8327D8FE8A}"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144D3C17-9BB9-4853-A637-BAE8CE37705E}" type="presOf" srcId="{EF034794-D109-40B6-8FA2-8971C3123AB6}" destId="{18F7A15A-3ED1-4A32-B700-36B8D6BBE441}" srcOrd="0" destOrd="0" presId="urn:microsoft.com/office/officeart/2009/3/layout/StepUpProcess"/>
    <dgm:cxn modelId="{A98402AF-AFAB-470F-9C97-EF1C509D8499}" type="presOf" srcId="{15E11DBD-E9B5-4BCF-A56C-7AAE26CE30DC}" destId="{F0124EB5-2136-46F3-B2F4-41A5196C24A0}" srcOrd="0" destOrd="0" presId="urn:microsoft.com/office/officeart/2009/3/layout/StepUpProcess"/>
    <dgm:cxn modelId="{52745CD3-BA16-4B7F-A109-C71D522286BD}" srcId="{41DDEAAE-DE55-45A3-A4F7-3874E0140D37}" destId="{5F95FD76-3204-420D-9268-DD7EFCEDCF23}" srcOrd="5" destOrd="0" parTransId="{D65D2F94-8824-4A9E-A64B-0B4FBE325B69}" sibTransId="{C565B0C6-FCC8-4EFD-B76B-C0D65162B36B}"/>
    <dgm:cxn modelId="{33A927E1-3C94-4A92-8DB3-42886008240C}" srcId="{41DDEAAE-DE55-45A3-A4F7-3874E0140D37}" destId="{05F1A7D0-6E45-49DA-80B3-7FF4B8783E58}" srcOrd="4" destOrd="0" parTransId="{3ECE110E-B07E-4F19-B2DF-3E42E99B2E8D}" sibTransId="{47B1D0F3-117D-4CE7-9037-3F5A4995054A}"/>
    <dgm:cxn modelId="{80FF73C0-9BCD-436E-A85B-D6D7D322462C}" srcId="{41DDEAAE-DE55-45A3-A4F7-3874E0140D37}" destId="{EF034794-D109-40B6-8FA2-8971C3123AB6}" srcOrd="1" destOrd="0" parTransId="{64D09C75-3D44-4CEF-9459-5C91DB44A9EA}" sibTransId="{CDDFC891-FC62-4131-A642-2D94388BCCE2}"/>
    <dgm:cxn modelId="{B9285067-C906-4FDE-AAAC-9EE99F7669E3}" type="presOf" srcId="{E4D23657-D1E8-4B22-974B-8DC90813F51B}" destId="{80B372F1-8EF3-4532-ACC6-E65E1D63ACA2}"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5E0737F0-6DE4-4885-BC59-82E10D617E50}" srcId="{41DDEAAE-DE55-45A3-A4F7-3874E0140D37}" destId="{15E11DBD-E9B5-4BCF-A56C-7AAE26CE30DC}" srcOrd="2" destOrd="0" parTransId="{B7B43D5B-12E9-44B1-B818-4B50F6AD3C0A}" sibTransId="{329BDEDB-415B-4AB3-B964-E819D0C56DBB}"/>
    <dgm:cxn modelId="{99F95D8E-A851-4953-A3C5-9BF7753ED9FA}" srcId="{41DDEAAE-DE55-45A3-A4F7-3874E0140D37}" destId="{E4D23657-D1E8-4B22-974B-8DC90813F51B}" srcOrd="0" destOrd="0" parTransId="{89EF0911-2234-42D0-AEF3-7FADAFD12999}" sibTransId="{529487B0-19AA-4AAC-8F83-CF2C113EB84D}"/>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 modelId="{8955A1D7-BAB7-4A53-B033-5F101341A41B}" type="presParOf" srcId="{D2C6C114-9E17-4E64-9FCF-9C4365FE25B7}" destId="{A2C07D0D-8945-4256-877D-318385562050}" srcOrd="2" destOrd="0" presId="urn:microsoft.com/office/officeart/2009/3/layout/StepUpProcess"/>
    <dgm:cxn modelId="{B67C8C20-E6BE-41B4-8C48-5EC6D1581979}" type="presParOf" srcId="{EB3CB291-E23A-4667-A32E-A640A76557A1}" destId="{09290CDA-0586-4404-B367-B0D102D241CE}" srcOrd="9" destOrd="0" presId="urn:microsoft.com/office/officeart/2009/3/layout/StepUpProcess"/>
    <dgm:cxn modelId="{AC92C77B-309B-43CB-A1C6-CD8B9FB51FBC}" type="presParOf" srcId="{09290CDA-0586-4404-B367-B0D102D241CE}" destId="{E266ADFA-BA20-48A2-958A-6D18E12DE808}" srcOrd="0" destOrd="0" presId="urn:microsoft.com/office/officeart/2009/3/layout/StepUpProcess"/>
    <dgm:cxn modelId="{F21EA033-B939-4F40-839B-A8BA8577F979}" type="presParOf" srcId="{EB3CB291-E23A-4667-A32E-A640A76557A1}" destId="{95575EDD-F5ED-447A-B015-08AAF007BC10}" srcOrd="10" destOrd="0" presId="urn:microsoft.com/office/officeart/2009/3/layout/StepUpProcess"/>
    <dgm:cxn modelId="{E0440AB7-E61B-4DF1-A84C-B79C54CE2CDB}" type="presParOf" srcId="{95575EDD-F5ED-447A-B015-08AAF007BC10}" destId="{0F0A2D35-6203-4A9A-BF0E-6696F397407F}" srcOrd="0" destOrd="0" presId="urn:microsoft.com/office/officeart/2009/3/layout/StepUpProcess"/>
    <dgm:cxn modelId="{A375D886-29BF-4B8E-B39F-2AC5CF891F14}" type="presParOf" srcId="{95575EDD-F5ED-447A-B015-08AAF007BC10}" destId="{332F5221-716D-48FC-B20C-5A8327D8FE8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BCE65A-746D-4235-8F6E-7AC09AAFE829}" type="doc">
      <dgm:prSet loTypeId="urn:microsoft.com/office/officeart/2005/8/layout/pyramid1" loCatId="pyramid" qsTypeId="urn:microsoft.com/office/officeart/2005/8/quickstyle/3d2" qsCatId="3D" csTypeId="urn:microsoft.com/office/officeart/2005/8/colors/colorful3" csCatId="colorful" phldr="1"/>
      <dgm:spPr/>
    </dgm:pt>
    <dgm:pt modelId="{48D14EC6-391F-47BB-A993-912EF890A443}">
      <dgm:prSet phldrT="[Text]"/>
      <dgm:spPr/>
      <dgm:t>
        <a:bodyPr/>
        <a:lstStyle/>
        <a:p>
          <a:r>
            <a:rPr lang="en-US" dirty="0" smtClean="0"/>
            <a:t>picture</a:t>
          </a:r>
          <a:endParaRPr lang="en-US" dirty="0"/>
        </a:p>
      </dgm:t>
    </dgm:pt>
    <dgm:pt modelId="{35114F9B-3E26-4803-A67A-A449D4669314}" type="parTrans" cxnId="{6C5E4D49-4630-49F1-A320-40391C2BA6F2}">
      <dgm:prSet/>
      <dgm:spPr/>
      <dgm:t>
        <a:bodyPr/>
        <a:lstStyle/>
        <a:p>
          <a:endParaRPr lang="en-US"/>
        </a:p>
      </dgm:t>
    </dgm:pt>
    <dgm:pt modelId="{D1B58285-0CF9-4415-B902-DBEB351DA8E5}" type="sibTrans" cxnId="{6C5E4D49-4630-49F1-A320-40391C2BA6F2}">
      <dgm:prSet/>
      <dgm:spPr/>
      <dgm:t>
        <a:bodyPr/>
        <a:lstStyle/>
        <a:p>
          <a:endParaRPr lang="en-US"/>
        </a:p>
      </dgm:t>
    </dgm:pt>
    <dgm:pt modelId="{95F5BB50-2380-478C-A15A-7C3CAD69A589}">
      <dgm:prSet phldrT="[Text]"/>
      <dgm:spPr/>
      <dgm:t>
        <a:bodyPr/>
        <a:lstStyle/>
        <a:p>
          <a:r>
            <a:rPr lang="en-US" dirty="0" smtClean="0"/>
            <a:t>sentence</a:t>
          </a:r>
          <a:endParaRPr lang="en-US" dirty="0"/>
        </a:p>
      </dgm:t>
    </dgm:pt>
    <dgm:pt modelId="{1ACE4FD0-46DE-4C9E-9963-666ABC159993}" type="parTrans" cxnId="{25109596-8C0A-4404-A6E5-2D5488D26B58}">
      <dgm:prSet/>
      <dgm:spPr/>
      <dgm:t>
        <a:bodyPr/>
        <a:lstStyle/>
        <a:p>
          <a:endParaRPr lang="en-US"/>
        </a:p>
      </dgm:t>
    </dgm:pt>
    <dgm:pt modelId="{85648A85-6815-4AFE-914B-C30207CBACD7}" type="sibTrans" cxnId="{25109596-8C0A-4404-A6E5-2D5488D26B58}">
      <dgm:prSet/>
      <dgm:spPr/>
      <dgm:t>
        <a:bodyPr/>
        <a:lstStyle/>
        <a:p>
          <a:endParaRPr lang="en-US"/>
        </a:p>
      </dgm:t>
    </dgm:pt>
    <dgm:pt modelId="{FC67A4E4-D1E0-47A8-925F-B50F2D339951}">
      <dgm:prSet phldrT="[Text]"/>
      <dgm:spPr/>
      <dgm:t>
        <a:bodyPr/>
        <a:lstStyle/>
        <a:p>
          <a:r>
            <a:rPr lang="en-US" dirty="0" smtClean="0"/>
            <a:t>definition</a:t>
          </a:r>
          <a:endParaRPr lang="en-US" dirty="0"/>
        </a:p>
      </dgm:t>
    </dgm:pt>
    <dgm:pt modelId="{C455A2B5-AF59-4195-863B-DEDC3D3278E2}" type="parTrans" cxnId="{9211711D-D539-4D9E-A522-CC1FB5FB4F5C}">
      <dgm:prSet/>
      <dgm:spPr/>
      <dgm:t>
        <a:bodyPr/>
        <a:lstStyle/>
        <a:p>
          <a:endParaRPr lang="en-US"/>
        </a:p>
      </dgm:t>
    </dgm:pt>
    <dgm:pt modelId="{F1D5F289-9E85-457A-9FCB-3793BB93E46F}" type="sibTrans" cxnId="{9211711D-D539-4D9E-A522-CC1FB5FB4F5C}">
      <dgm:prSet/>
      <dgm:spPr/>
      <dgm:t>
        <a:bodyPr/>
        <a:lstStyle/>
        <a:p>
          <a:endParaRPr lang="en-US"/>
        </a:p>
      </dgm:t>
    </dgm:pt>
    <dgm:pt modelId="{015C6159-84B5-428A-B3B7-51C6B2B5CF15}" type="pres">
      <dgm:prSet presAssocID="{80BCE65A-746D-4235-8F6E-7AC09AAFE829}" presName="Name0" presStyleCnt="0">
        <dgm:presLayoutVars>
          <dgm:dir/>
          <dgm:animLvl val="lvl"/>
          <dgm:resizeHandles val="exact"/>
        </dgm:presLayoutVars>
      </dgm:prSet>
      <dgm:spPr/>
    </dgm:pt>
    <dgm:pt modelId="{B4857FDF-14B4-48EC-9281-506D3CF46691}" type="pres">
      <dgm:prSet presAssocID="{48D14EC6-391F-47BB-A993-912EF890A443}" presName="Name8" presStyleCnt="0"/>
      <dgm:spPr/>
    </dgm:pt>
    <dgm:pt modelId="{494472DD-C6F5-4540-A2C1-F01A3F8B267B}" type="pres">
      <dgm:prSet presAssocID="{48D14EC6-391F-47BB-A993-912EF890A443}" presName="level" presStyleLbl="node1" presStyleIdx="0" presStyleCnt="3" custScaleY="99644">
        <dgm:presLayoutVars>
          <dgm:chMax val="1"/>
          <dgm:bulletEnabled val="1"/>
        </dgm:presLayoutVars>
      </dgm:prSet>
      <dgm:spPr/>
      <dgm:t>
        <a:bodyPr/>
        <a:lstStyle/>
        <a:p>
          <a:endParaRPr lang="en-US"/>
        </a:p>
      </dgm:t>
    </dgm:pt>
    <dgm:pt modelId="{3C37B3C6-2D0E-4AE3-90F7-9901E6246DB8}" type="pres">
      <dgm:prSet presAssocID="{48D14EC6-391F-47BB-A993-912EF890A443}" presName="levelTx" presStyleLbl="revTx" presStyleIdx="0" presStyleCnt="0">
        <dgm:presLayoutVars>
          <dgm:chMax val="1"/>
          <dgm:bulletEnabled val="1"/>
        </dgm:presLayoutVars>
      </dgm:prSet>
      <dgm:spPr/>
      <dgm:t>
        <a:bodyPr/>
        <a:lstStyle/>
        <a:p>
          <a:endParaRPr lang="en-US"/>
        </a:p>
      </dgm:t>
    </dgm:pt>
    <dgm:pt modelId="{85CCFA89-15FC-41E9-805D-4A6B4DD82A9B}" type="pres">
      <dgm:prSet presAssocID="{95F5BB50-2380-478C-A15A-7C3CAD69A589}" presName="Name8" presStyleCnt="0"/>
      <dgm:spPr/>
    </dgm:pt>
    <dgm:pt modelId="{3F51E770-2771-4E61-A901-C2EE2852626A}" type="pres">
      <dgm:prSet presAssocID="{95F5BB50-2380-478C-A15A-7C3CAD69A589}" presName="level" presStyleLbl="node1" presStyleIdx="1" presStyleCnt="3" custScaleY="60133">
        <dgm:presLayoutVars>
          <dgm:chMax val="1"/>
          <dgm:bulletEnabled val="1"/>
        </dgm:presLayoutVars>
      </dgm:prSet>
      <dgm:spPr/>
      <dgm:t>
        <a:bodyPr/>
        <a:lstStyle/>
        <a:p>
          <a:endParaRPr lang="en-US"/>
        </a:p>
      </dgm:t>
    </dgm:pt>
    <dgm:pt modelId="{FD44DF6D-95F2-45E4-BB31-D42E1D3BF866}" type="pres">
      <dgm:prSet presAssocID="{95F5BB50-2380-478C-A15A-7C3CAD69A589}" presName="levelTx" presStyleLbl="revTx" presStyleIdx="0" presStyleCnt="0">
        <dgm:presLayoutVars>
          <dgm:chMax val="1"/>
          <dgm:bulletEnabled val="1"/>
        </dgm:presLayoutVars>
      </dgm:prSet>
      <dgm:spPr/>
      <dgm:t>
        <a:bodyPr/>
        <a:lstStyle/>
        <a:p>
          <a:endParaRPr lang="en-US"/>
        </a:p>
      </dgm:t>
    </dgm:pt>
    <dgm:pt modelId="{ACE505E4-9D01-4C4C-A062-71C6BB6F78AF}" type="pres">
      <dgm:prSet presAssocID="{FC67A4E4-D1E0-47A8-925F-B50F2D339951}" presName="Name8" presStyleCnt="0"/>
      <dgm:spPr/>
    </dgm:pt>
    <dgm:pt modelId="{66D624DC-B9E9-4D89-9139-755E4F6F7155}" type="pres">
      <dgm:prSet presAssocID="{FC67A4E4-D1E0-47A8-925F-B50F2D339951}" presName="level" presStyleLbl="node1" presStyleIdx="2" presStyleCnt="3">
        <dgm:presLayoutVars>
          <dgm:chMax val="1"/>
          <dgm:bulletEnabled val="1"/>
        </dgm:presLayoutVars>
      </dgm:prSet>
      <dgm:spPr/>
      <dgm:t>
        <a:bodyPr/>
        <a:lstStyle/>
        <a:p>
          <a:endParaRPr lang="en-US"/>
        </a:p>
      </dgm:t>
    </dgm:pt>
    <dgm:pt modelId="{A9D43F2F-FFAC-4E6B-B8C5-39DB6A85D517}" type="pres">
      <dgm:prSet presAssocID="{FC67A4E4-D1E0-47A8-925F-B50F2D339951}" presName="levelTx" presStyleLbl="revTx" presStyleIdx="0" presStyleCnt="0">
        <dgm:presLayoutVars>
          <dgm:chMax val="1"/>
          <dgm:bulletEnabled val="1"/>
        </dgm:presLayoutVars>
      </dgm:prSet>
      <dgm:spPr/>
      <dgm:t>
        <a:bodyPr/>
        <a:lstStyle/>
        <a:p>
          <a:endParaRPr lang="en-US"/>
        </a:p>
      </dgm:t>
    </dgm:pt>
  </dgm:ptLst>
  <dgm:cxnLst>
    <dgm:cxn modelId="{34432C6D-33E6-450E-9A0E-99C7CCFA35C3}" type="presOf" srcId="{48D14EC6-391F-47BB-A993-912EF890A443}" destId="{3C37B3C6-2D0E-4AE3-90F7-9901E6246DB8}" srcOrd="1" destOrd="0" presId="urn:microsoft.com/office/officeart/2005/8/layout/pyramid1"/>
    <dgm:cxn modelId="{EDB2DED6-51D5-4C45-A5BC-83F78D5C9276}" type="presOf" srcId="{80BCE65A-746D-4235-8F6E-7AC09AAFE829}" destId="{015C6159-84B5-428A-B3B7-51C6B2B5CF15}" srcOrd="0" destOrd="0" presId="urn:microsoft.com/office/officeart/2005/8/layout/pyramid1"/>
    <dgm:cxn modelId="{25109596-8C0A-4404-A6E5-2D5488D26B58}" srcId="{80BCE65A-746D-4235-8F6E-7AC09AAFE829}" destId="{95F5BB50-2380-478C-A15A-7C3CAD69A589}" srcOrd="1" destOrd="0" parTransId="{1ACE4FD0-46DE-4C9E-9963-666ABC159993}" sibTransId="{85648A85-6815-4AFE-914B-C30207CBACD7}"/>
    <dgm:cxn modelId="{EA4FC91F-2728-4949-9076-3B3E518714AF}" type="presOf" srcId="{95F5BB50-2380-478C-A15A-7C3CAD69A589}" destId="{3F51E770-2771-4E61-A901-C2EE2852626A}" srcOrd="0" destOrd="0" presId="urn:microsoft.com/office/officeart/2005/8/layout/pyramid1"/>
    <dgm:cxn modelId="{C1844231-2536-4BEC-AA24-F9ED0FEACD8A}" type="presOf" srcId="{FC67A4E4-D1E0-47A8-925F-B50F2D339951}" destId="{66D624DC-B9E9-4D89-9139-755E4F6F7155}" srcOrd="0" destOrd="0" presId="urn:microsoft.com/office/officeart/2005/8/layout/pyramid1"/>
    <dgm:cxn modelId="{84A1558A-806A-4DE1-BF4F-77CEF0C0ADD5}" type="presOf" srcId="{FC67A4E4-D1E0-47A8-925F-B50F2D339951}" destId="{A9D43F2F-FFAC-4E6B-B8C5-39DB6A85D517}" srcOrd="1" destOrd="0" presId="urn:microsoft.com/office/officeart/2005/8/layout/pyramid1"/>
    <dgm:cxn modelId="{6C5E4D49-4630-49F1-A320-40391C2BA6F2}" srcId="{80BCE65A-746D-4235-8F6E-7AC09AAFE829}" destId="{48D14EC6-391F-47BB-A993-912EF890A443}" srcOrd="0" destOrd="0" parTransId="{35114F9B-3E26-4803-A67A-A449D4669314}" sibTransId="{D1B58285-0CF9-4415-B902-DBEB351DA8E5}"/>
    <dgm:cxn modelId="{6E8D005D-CDB4-4F8F-8A51-62928ADF5965}" type="presOf" srcId="{95F5BB50-2380-478C-A15A-7C3CAD69A589}" destId="{FD44DF6D-95F2-45E4-BB31-D42E1D3BF866}" srcOrd="1" destOrd="0" presId="urn:microsoft.com/office/officeart/2005/8/layout/pyramid1"/>
    <dgm:cxn modelId="{9211711D-D539-4D9E-A522-CC1FB5FB4F5C}" srcId="{80BCE65A-746D-4235-8F6E-7AC09AAFE829}" destId="{FC67A4E4-D1E0-47A8-925F-B50F2D339951}" srcOrd="2" destOrd="0" parTransId="{C455A2B5-AF59-4195-863B-DEDC3D3278E2}" sibTransId="{F1D5F289-9E85-457A-9FCB-3793BB93E46F}"/>
    <dgm:cxn modelId="{DF9C465F-E08A-467B-A16C-FC79E7DFCF82}" type="presOf" srcId="{48D14EC6-391F-47BB-A993-912EF890A443}" destId="{494472DD-C6F5-4540-A2C1-F01A3F8B267B}" srcOrd="0" destOrd="0" presId="urn:microsoft.com/office/officeart/2005/8/layout/pyramid1"/>
    <dgm:cxn modelId="{9F54A101-8436-4C0D-B151-D42C0278FCFE}" type="presParOf" srcId="{015C6159-84B5-428A-B3B7-51C6B2B5CF15}" destId="{B4857FDF-14B4-48EC-9281-506D3CF46691}" srcOrd="0" destOrd="0" presId="urn:microsoft.com/office/officeart/2005/8/layout/pyramid1"/>
    <dgm:cxn modelId="{0D82ED6D-5E2E-4E75-AD9E-73A0A2828556}" type="presParOf" srcId="{B4857FDF-14B4-48EC-9281-506D3CF46691}" destId="{494472DD-C6F5-4540-A2C1-F01A3F8B267B}" srcOrd="0" destOrd="0" presId="urn:microsoft.com/office/officeart/2005/8/layout/pyramid1"/>
    <dgm:cxn modelId="{CDBEF948-4A76-4376-B3BE-A33D46F96B91}" type="presParOf" srcId="{B4857FDF-14B4-48EC-9281-506D3CF46691}" destId="{3C37B3C6-2D0E-4AE3-90F7-9901E6246DB8}" srcOrd="1" destOrd="0" presId="urn:microsoft.com/office/officeart/2005/8/layout/pyramid1"/>
    <dgm:cxn modelId="{AF9BC945-3975-44B3-8646-687CFA117F6D}" type="presParOf" srcId="{015C6159-84B5-428A-B3B7-51C6B2B5CF15}" destId="{85CCFA89-15FC-41E9-805D-4A6B4DD82A9B}" srcOrd="1" destOrd="0" presId="urn:microsoft.com/office/officeart/2005/8/layout/pyramid1"/>
    <dgm:cxn modelId="{5F506991-4E92-4F8D-8DC2-AC1C3B114E51}" type="presParOf" srcId="{85CCFA89-15FC-41E9-805D-4A6B4DD82A9B}" destId="{3F51E770-2771-4E61-A901-C2EE2852626A}" srcOrd="0" destOrd="0" presId="urn:microsoft.com/office/officeart/2005/8/layout/pyramid1"/>
    <dgm:cxn modelId="{FA0B0AF2-744F-4A48-9F92-5576A6D7469F}" type="presParOf" srcId="{85CCFA89-15FC-41E9-805D-4A6B4DD82A9B}" destId="{FD44DF6D-95F2-45E4-BB31-D42E1D3BF866}" srcOrd="1" destOrd="0" presId="urn:microsoft.com/office/officeart/2005/8/layout/pyramid1"/>
    <dgm:cxn modelId="{9115DD12-94FE-4D09-91FA-3D29B8D91A2E}" type="presParOf" srcId="{015C6159-84B5-428A-B3B7-51C6B2B5CF15}" destId="{ACE505E4-9D01-4C4C-A062-71C6BB6F78AF}" srcOrd="2" destOrd="0" presId="urn:microsoft.com/office/officeart/2005/8/layout/pyramid1"/>
    <dgm:cxn modelId="{D1262585-CBCE-4015-A984-B43BF73637E2}" type="presParOf" srcId="{ACE505E4-9D01-4C4C-A062-71C6BB6F78AF}" destId="{66D624DC-B9E9-4D89-9139-755E4F6F7155}" srcOrd="0" destOrd="0" presId="urn:microsoft.com/office/officeart/2005/8/layout/pyramid1"/>
    <dgm:cxn modelId="{A3AFE86A-E008-4F27-82DA-E9C2C061ABE6}" type="presParOf" srcId="{ACE505E4-9D01-4C4C-A062-71C6BB6F78AF}" destId="{A9D43F2F-FFAC-4E6B-B8C5-39DB6A85D517}"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BCE65A-746D-4235-8F6E-7AC09AAFE829}" type="doc">
      <dgm:prSet loTypeId="urn:microsoft.com/office/officeart/2005/8/layout/pyramid1" loCatId="pyramid" qsTypeId="urn:microsoft.com/office/officeart/2005/8/quickstyle/3d2" qsCatId="3D" csTypeId="urn:microsoft.com/office/officeart/2005/8/colors/colorful3" csCatId="colorful" phldr="1"/>
      <dgm:spPr/>
    </dgm:pt>
    <dgm:pt modelId="{48D14EC6-391F-47BB-A993-912EF890A443}">
      <dgm:prSet phldrT="[Text]"/>
      <dgm:spPr/>
      <dgm:t>
        <a:bodyPr/>
        <a:lstStyle/>
        <a:p>
          <a:r>
            <a:rPr lang="en-US" dirty="0" smtClean="0"/>
            <a:t>picture</a:t>
          </a:r>
          <a:endParaRPr lang="en-US" dirty="0"/>
        </a:p>
      </dgm:t>
    </dgm:pt>
    <dgm:pt modelId="{35114F9B-3E26-4803-A67A-A449D4669314}" type="parTrans" cxnId="{6C5E4D49-4630-49F1-A320-40391C2BA6F2}">
      <dgm:prSet/>
      <dgm:spPr/>
      <dgm:t>
        <a:bodyPr/>
        <a:lstStyle/>
        <a:p>
          <a:endParaRPr lang="en-US"/>
        </a:p>
      </dgm:t>
    </dgm:pt>
    <dgm:pt modelId="{D1B58285-0CF9-4415-B902-DBEB351DA8E5}" type="sibTrans" cxnId="{6C5E4D49-4630-49F1-A320-40391C2BA6F2}">
      <dgm:prSet/>
      <dgm:spPr/>
      <dgm:t>
        <a:bodyPr/>
        <a:lstStyle/>
        <a:p>
          <a:endParaRPr lang="en-US"/>
        </a:p>
      </dgm:t>
    </dgm:pt>
    <dgm:pt modelId="{95F5BB50-2380-478C-A15A-7C3CAD69A589}">
      <dgm:prSet phldrT="[Text]"/>
      <dgm:spPr/>
      <dgm:t>
        <a:bodyPr/>
        <a:lstStyle/>
        <a:p>
          <a:r>
            <a:rPr lang="en-US" dirty="0" smtClean="0"/>
            <a:t>sentence</a:t>
          </a:r>
          <a:endParaRPr lang="en-US" dirty="0"/>
        </a:p>
      </dgm:t>
    </dgm:pt>
    <dgm:pt modelId="{1ACE4FD0-46DE-4C9E-9963-666ABC159993}" type="parTrans" cxnId="{25109596-8C0A-4404-A6E5-2D5488D26B58}">
      <dgm:prSet/>
      <dgm:spPr/>
      <dgm:t>
        <a:bodyPr/>
        <a:lstStyle/>
        <a:p>
          <a:endParaRPr lang="en-US"/>
        </a:p>
      </dgm:t>
    </dgm:pt>
    <dgm:pt modelId="{85648A85-6815-4AFE-914B-C30207CBACD7}" type="sibTrans" cxnId="{25109596-8C0A-4404-A6E5-2D5488D26B58}">
      <dgm:prSet/>
      <dgm:spPr/>
      <dgm:t>
        <a:bodyPr/>
        <a:lstStyle/>
        <a:p>
          <a:endParaRPr lang="en-US"/>
        </a:p>
      </dgm:t>
    </dgm:pt>
    <dgm:pt modelId="{FC67A4E4-D1E0-47A8-925F-B50F2D339951}">
      <dgm:prSet phldrT="[Text]"/>
      <dgm:spPr/>
      <dgm:t>
        <a:bodyPr/>
        <a:lstStyle/>
        <a:p>
          <a:r>
            <a:rPr lang="en-US" dirty="0" smtClean="0"/>
            <a:t>definition</a:t>
          </a:r>
          <a:endParaRPr lang="en-US" dirty="0"/>
        </a:p>
      </dgm:t>
    </dgm:pt>
    <dgm:pt modelId="{C455A2B5-AF59-4195-863B-DEDC3D3278E2}" type="parTrans" cxnId="{9211711D-D539-4D9E-A522-CC1FB5FB4F5C}">
      <dgm:prSet/>
      <dgm:spPr/>
      <dgm:t>
        <a:bodyPr/>
        <a:lstStyle/>
        <a:p>
          <a:endParaRPr lang="en-US"/>
        </a:p>
      </dgm:t>
    </dgm:pt>
    <dgm:pt modelId="{F1D5F289-9E85-457A-9FCB-3793BB93E46F}" type="sibTrans" cxnId="{9211711D-D539-4D9E-A522-CC1FB5FB4F5C}">
      <dgm:prSet/>
      <dgm:spPr/>
      <dgm:t>
        <a:bodyPr/>
        <a:lstStyle/>
        <a:p>
          <a:endParaRPr lang="en-US"/>
        </a:p>
      </dgm:t>
    </dgm:pt>
    <dgm:pt modelId="{015C6159-84B5-428A-B3B7-51C6B2B5CF15}" type="pres">
      <dgm:prSet presAssocID="{80BCE65A-746D-4235-8F6E-7AC09AAFE829}" presName="Name0" presStyleCnt="0">
        <dgm:presLayoutVars>
          <dgm:dir/>
          <dgm:animLvl val="lvl"/>
          <dgm:resizeHandles val="exact"/>
        </dgm:presLayoutVars>
      </dgm:prSet>
      <dgm:spPr/>
    </dgm:pt>
    <dgm:pt modelId="{B4857FDF-14B4-48EC-9281-506D3CF46691}" type="pres">
      <dgm:prSet presAssocID="{48D14EC6-391F-47BB-A993-912EF890A443}" presName="Name8" presStyleCnt="0"/>
      <dgm:spPr/>
    </dgm:pt>
    <dgm:pt modelId="{494472DD-C6F5-4540-A2C1-F01A3F8B267B}" type="pres">
      <dgm:prSet presAssocID="{48D14EC6-391F-47BB-A993-912EF890A443}" presName="level" presStyleLbl="node1" presStyleIdx="0" presStyleCnt="3" custScaleY="99644">
        <dgm:presLayoutVars>
          <dgm:chMax val="1"/>
          <dgm:bulletEnabled val="1"/>
        </dgm:presLayoutVars>
      </dgm:prSet>
      <dgm:spPr/>
      <dgm:t>
        <a:bodyPr/>
        <a:lstStyle/>
        <a:p>
          <a:endParaRPr lang="en-US"/>
        </a:p>
      </dgm:t>
    </dgm:pt>
    <dgm:pt modelId="{3C37B3C6-2D0E-4AE3-90F7-9901E6246DB8}" type="pres">
      <dgm:prSet presAssocID="{48D14EC6-391F-47BB-A993-912EF890A443}" presName="levelTx" presStyleLbl="revTx" presStyleIdx="0" presStyleCnt="0">
        <dgm:presLayoutVars>
          <dgm:chMax val="1"/>
          <dgm:bulletEnabled val="1"/>
        </dgm:presLayoutVars>
      </dgm:prSet>
      <dgm:spPr/>
      <dgm:t>
        <a:bodyPr/>
        <a:lstStyle/>
        <a:p>
          <a:endParaRPr lang="en-US"/>
        </a:p>
      </dgm:t>
    </dgm:pt>
    <dgm:pt modelId="{85CCFA89-15FC-41E9-805D-4A6B4DD82A9B}" type="pres">
      <dgm:prSet presAssocID="{95F5BB50-2380-478C-A15A-7C3CAD69A589}" presName="Name8" presStyleCnt="0"/>
      <dgm:spPr/>
    </dgm:pt>
    <dgm:pt modelId="{3F51E770-2771-4E61-A901-C2EE2852626A}" type="pres">
      <dgm:prSet presAssocID="{95F5BB50-2380-478C-A15A-7C3CAD69A589}" presName="level" presStyleLbl="node1" presStyleIdx="1" presStyleCnt="3" custScaleY="60133">
        <dgm:presLayoutVars>
          <dgm:chMax val="1"/>
          <dgm:bulletEnabled val="1"/>
        </dgm:presLayoutVars>
      </dgm:prSet>
      <dgm:spPr/>
      <dgm:t>
        <a:bodyPr/>
        <a:lstStyle/>
        <a:p>
          <a:endParaRPr lang="en-US"/>
        </a:p>
      </dgm:t>
    </dgm:pt>
    <dgm:pt modelId="{FD44DF6D-95F2-45E4-BB31-D42E1D3BF866}" type="pres">
      <dgm:prSet presAssocID="{95F5BB50-2380-478C-A15A-7C3CAD69A589}" presName="levelTx" presStyleLbl="revTx" presStyleIdx="0" presStyleCnt="0">
        <dgm:presLayoutVars>
          <dgm:chMax val="1"/>
          <dgm:bulletEnabled val="1"/>
        </dgm:presLayoutVars>
      </dgm:prSet>
      <dgm:spPr/>
      <dgm:t>
        <a:bodyPr/>
        <a:lstStyle/>
        <a:p>
          <a:endParaRPr lang="en-US"/>
        </a:p>
      </dgm:t>
    </dgm:pt>
    <dgm:pt modelId="{ACE505E4-9D01-4C4C-A062-71C6BB6F78AF}" type="pres">
      <dgm:prSet presAssocID="{FC67A4E4-D1E0-47A8-925F-B50F2D339951}" presName="Name8" presStyleCnt="0"/>
      <dgm:spPr/>
    </dgm:pt>
    <dgm:pt modelId="{66D624DC-B9E9-4D89-9139-755E4F6F7155}" type="pres">
      <dgm:prSet presAssocID="{FC67A4E4-D1E0-47A8-925F-B50F2D339951}" presName="level" presStyleLbl="node1" presStyleIdx="2" presStyleCnt="3">
        <dgm:presLayoutVars>
          <dgm:chMax val="1"/>
          <dgm:bulletEnabled val="1"/>
        </dgm:presLayoutVars>
      </dgm:prSet>
      <dgm:spPr/>
      <dgm:t>
        <a:bodyPr/>
        <a:lstStyle/>
        <a:p>
          <a:endParaRPr lang="en-US"/>
        </a:p>
      </dgm:t>
    </dgm:pt>
    <dgm:pt modelId="{A9D43F2F-FFAC-4E6B-B8C5-39DB6A85D517}" type="pres">
      <dgm:prSet presAssocID="{FC67A4E4-D1E0-47A8-925F-B50F2D339951}" presName="levelTx" presStyleLbl="revTx" presStyleIdx="0" presStyleCnt="0">
        <dgm:presLayoutVars>
          <dgm:chMax val="1"/>
          <dgm:bulletEnabled val="1"/>
        </dgm:presLayoutVars>
      </dgm:prSet>
      <dgm:spPr/>
      <dgm:t>
        <a:bodyPr/>
        <a:lstStyle/>
        <a:p>
          <a:endParaRPr lang="en-US"/>
        </a:p>
      </dgm:t>
    </dgm:pt>
  </dgm:ptLst>
  <dgm:cxnLst>
    <dgm:cxn modelId="{B18A10AA-493F-472A-82F1-A750CE17F33A}" type="presOf" srcId="{48D14EC6-391F-47BB-A993-912EF890A443}" destId="{3C37B3C6-2D0E-4AE3-90F7-9901E6246DB8}" srcOrd="1" destOrd="0" presId="urn:microsoft.com/office/officeart/2005/8/layout/pyramid1"/>
    <dgm:cxn modelId="{25109596-8C0A-4404-A6E5-2D5488D26B58}" srcId="{80BCE65A-746D-4235-8F6E-7AC09AAFE829}" destId="{95F5BB50-2380-478C-A15A-7C3CAD69A589}" srcOrd="1" destOrd="0" parTransId="{1ACE4FD0-46DE-4C9E-9963-666ABC159993}" sibTransId="{85648A85-6815-4AFE-914B-C30207CBACD7}"/>
    <dgm:cxn modelId="{E4F3333B-4FA1-4B06-9DBC-33F2C0FBDAE3}" type="presOf" srcId="{48D14EC6-391F-47BB-A993-912EF890A443}" destId="{494472DD-C6F5-4540-A2C1-F01A3F8B267B}" srcOrd="0" destOrd="0" presId="urn:microsoft.com/office/officeart/2005/8/layout/pyramid1"/>
    <dgm:cxn modelId="{BC3BD29B-0338-471A-BC1E-2E7A02E10E30}" type="presOf" srcId="{FC67A4E4-D1E0-47A8-925F-B50F2D339951}" destId="{A9D43F2F-FFAC-4E6B-B8C5-39DB6A85D517}" srcOrd="1" destOrd="0" presId="urn:microsoft.com/office/officeart/2005/8/layout/pyramid1"/>
    <dgm:cxn modelId="{EFC382D5-DC85-411C-B8CD-4E636391D0C1}" type="presOf" srcId="{95F5BB50-2380-478C-A15A-7C3CAD69A589}" destId="{FD44DF6D-95F2-45E4-BB31-D42E1D3BF866}" srcOrd="1" destOrd="0" presId="urn:microsoft.com/office/officeart/2005/8/layout/pyramid1"/>
    <dgm:cxn modelId="{7063E09D-4C4E-4CF3-907B-F027AA64050E}" type="presOf" srcId="{FC67A4E4-D1E0-47A8-925F-B50F2D339951}" destId="{66D624DC-B9E9-4D89-9139-755E4F6F7155}" srcOrd="0" destOrd="0" presId="urn:microsoft.com/office/officeart/2005/8/layout/pyramid1"/>
    <dgm:cxn modelId="{F9911B21-EF04-4EA0-9AE7-841F7E1FF469}" type="presOf" srcId="{95F5BB50-2380-478C-A15A-7C3CAD69A589}" destId="{3F51E770-2771-4E61-A901-C2EE2852626A}" srcOrd="0" destOrd="0" presId="urn:microsoft.com/office/officeart/2005/8/layout/pyramid1"/>
    <dgm:cxn modelId="{6C5E4D49-4630-49F1-A320-40391C2BA6F2}" srcId="{80BCE65A-746D-4235-8F6E-7AC09AAFE829}" destId="{48D14EC6-391F-47BB-A993-912EF890A443}" srcOrd="0" destOrd="0" parTransId="{35114F9B-3E26-4803-A67A-A449D4669314}" sibTransId="{D1B58285-0CF9-4415-B902-DBEB351DA8E5}"/>
    <dgm:cxn modelId="{9211711D-D539-4D9E-A522-CC1FB5FB4F5C}" srcId="{80BCE65A-746D-4235-8F6E-7AC09AAFE829}" destId="{FC67A4E4-D1E0-47A8-925F-B50F2D339951}" srcOrd="2" destOrd="0" parTransId="{C455A2B5-AF59-4195-863B-DEDC3D3278E2}" sibTransId="{F1D5F289-9E85-457A-9FCB-3793BB93E46F}"/>
    <dgm:cxn modelId="{077D3BE6-5F35-4F28-BE5C-94844503BC61}" type="presOf" srcId="{80BCE65A-746D-4235-8F6E-7AC09AAFE829}" destId="{015C6159-84B5-428A-B3B7-51C6B2B5CF15}" srcOrd="0" destOrd="0" presId="urn:microsoft.com/office/officeart/2005/8/layout/pyramid1"/>
    <dgm:cxn modelId="{DC3FC8BD-9376-44B3-BAF2-BB566650627E}" type="presParOf" srcId="{015C6159-84B5-428A-B3B7-51C6B2B5CF15}" destId="{B4857FDF-14B4-48EC-9281-506D3CF46691}" srcOrd="0" destOrd="0" presId="urn:microsoft.com/office/officeart/2005/8/layout/pyramid1"/>
    <dgm:cxn modelId="{420569B4-C38F-4BCC-A552-5C67033D38BF}" type="presParOf" srcId="{B4857FDF-14B4-48EC-9281-506D3CF46691}" destId="{494472DD-C6F5-4540-A2C1-F01A3F8B267B}" srcOrd="0" destOrd="0" presId="urn:microsoft.com/office/officeart/2005/8/layout/pyramid1"/>
    <dgm:cxn modelId="{0CFA6E2D-E790-4CC7-8AE7-9853E79F4CFD}" type="presParOf" srcId="{B4857FDF-14B4-48EC-9281-506D3CF46691}" destId="{3C37B3C6-2D0E-4AE3-90F7-9901E6246DB8}" srcOrd="1" destOrd="0" presId="urn:microsoft.com/office/officeart/2005/8/layout/pyramid1"/>
    <dgm:cxn modelId="{1A809BDD-9409-404B-9B72-BEC2715BA8C0}" type="presParOf" srcId="{015C6159-84B5-428A-B3B7-51C6B2B5CF15}" destId="{85CCFA89-15FC-41E9-805D-4A6B4DD82A9B}" srcOrd="1" destOrd="0" presId="urn:microsoft.com/office/officeart/2005/8/layout/pyramid1"/>
    <dgm:cxn modelId="{FDF44EC6-1B02-4BED-9F5E-ADD4483F579C}" type="presParOf" srcId="{85CCFA89-15FC-41E9-805D-4A6B4DD82A9B}" destId="{3F51E770-2771-4E61-A901-C2EE2852626A}" srcOrd="0" destOrd="0" presId="urn:microsoft.com/office/officeart/2005/8/layout/pyramid1"/>
    <dgm:cxn modelId="{B2C91E83-8BFA-40EB-926F-23050A21B49B}" type="presParOf" srcId="{85CCFA89-15FC-41E9-805D-4A6B4DD82A9B}" destId="{FD44DF6D-95F2-45E4-BB31-D42E1D3BF866}" srcOrd="1" destOrd="0" presId="urn:microsoft.com/office/officeart/2005/8/layout/pyramid1"/>
    <dgm:cxn modelId="{C41AEE8A-E392-48BD-82E2-CCFCF4D965B5}" type="presParOf" srcId="{015C6159-84B5-428A-B3B7-51C6B2B5CF15}" destId="{ACE505E4-9D01-4C4C-A062-71C6BB6F78AF}" srcOrd="2" destOrd="0" presId="urn:microsoft.com/office/officeart/2005/8/layout/pyramid1"/>
    <dgm:cxn modelId="{72AEA604-ADC4-495D-AD7C-19C10B110CCD}" type="presParOf" srcId="{ACE505E4-9D01-4C4C-A062-71C6BB6F78AF}" destId="{66D624DC-B9E9-4D89-9139-755E4F6F7155}" srcOrd="0" destOrd="0" presId="urn:microsoft.com/office/officeart/2005/8/layout/pyramid1"/>
    <dgm:cxn modelId="{7A98B8F6-A2AD-42C9-86C8-DD5B3FEB0657}" type="presParOf" srcId="{ACE505E4-9D01-4C4C-A062-71C6BB6F78AF}" destId="{A9D43F2F-FFAC-4E6B-B8C5-39DB6A85D517}" srcOrd="1" destOrd="0" presId="urn:microsoft.com/office/officeart/2005/8/layout/pyramid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44BD8-692F-4F9D-847F-B064FB5B8674}" type="doc">
      <dgm:prSet loTypeId="urn:microsoft.com/office/officeart/2005/8/layout/rings+Icon" loCatId="officeonline" qsTypeId="urn:microsoft.com/office/officeart/2005/8/quickstyle/3d4" qsCatId="3D" csTypeId="urn:microsoft.com/office/officeart/2005/8/colors/colorful1" csCatId="colorful" phldr="1"/>
      <dgm:spPr/>
    </dgm:pt>
    <dgm:pt modelId="{FF88F894-B8D8-410C-AD5D-16B6A3A52604}">
      <dgm:prSet phldrT="[Text]" custT="1"/>
      <dgm:spPr>
        <a:blipFill rotWithShape="0">
          <a:blip xmlns:r="http://schemas.openxmlformats.org/officeDocument/2006/relationships" r:embed="rId1"/>
          <a:stretch>
            <a:fillRect/>
          </a:stretch>
        </a:blipFill>
      </dgm:spPr>
      <dgm:t>
        <a:bodyPr/>
        <a:lstStyle/>
        <a:p>
          <a:endParaRPr lang="en-US" sz="4000" dirty="0">
            <a:solidFill>
              <a:srgbClr val="FFFF00"/>
            </a:solidFill>
          </a:endParaRPr>
        </a:p>
      </dgm:t>
    </dgm:pt>
    <dgm:pt modelId="{50960269-D9CC-4A35-A5CD-1E03B3D50CBD}" type="parTrans" cxnId="{D297CC49-EB76-47B0-B90E-4288074B2CD8}">
      <dgm:prSet/>
      <dgm:spPr/>
      <dgm:t>
        <a:bodyPr/>
        <a:lstStyle/>
        <a:p>
          <a:endParaRPr lang="en-US"/>
        </a:p>
      </dgm:t>
    </dgm:pt>
    <dgm:pt modelId="{CED01818-C470-4A8E-AB3A-759DDF84B210}" type="sibTrans" cxnId="{D297CC49-EB76-47B0-B90E-4288074B2CD8}">
      <dgm:prSet/>
      <dgm:spPr/>
      <dgm:t>
        <a:bodyPr/>
        <a:lstStyle/>
        <a:p>
          <a:endParaRPr lang="en-US"/>
        </a:p>
      </dgm:t>
    </dgm:pt>
    <dgm:pt modelId="{D1553D4C-1DB5-42F2-95BA-66D6D68C87BB}">
      <dgm:prSet phldrT="[Text]" custT="1"/>
      <dgm:spPr>
        <a:blipFill rotWithShape="0">
          <a:blip xmlns:r="http://schemas.openxmlformats.org/officeDocument/2006/relationships" r:embed="rId2"/>
          <a:stretch>
            <a:fillRect/>
          </a:stretch>
        </a:blipFill>
      </dgm:spPr>
      <dgm:t>
        <a:bodyPr/>
        <a:lstStyle/>
        <a:p>
          <a:r>
            <a:rPr lang="en-US" sz="4000" smtClean="0"/>
            <a:t> </a:t>
          </a:r>
          <a:r>
            <a:rPr lang="en-US" sz="4400" smtClean="0"/>
            <a:t>     </a:t>
          </a:r>
          <a:endParaRPr lang="en-US" sz="4400" dirty="0"/>
        </a:p>
      </dgm:t>
    </dgm:pt>
    <dgm:pt modelId="{093F5CE7-262A-4B89-A36F-03264023572E}" type="parTrans" cxnId="{D0B94065-4848-4533-8031-6519DA8D85A3}">
      <dgm:prSet/>
      <dgm:spPr/>
      <dgm:t>
        <a:bodyPr/>
        <a:lstStyle/>
        <a:p>
          <a:endParaRPr lang="en-US"/>
        </a:p>
      </dgm:t>
    </dgm:pt>
    <dgm:pt modelId="{4E844D04-D4E2-47BE-A09E-8350DA5B7637}" type="sibTrans" cxnId="{D0B94065-4848-4533-8031-6519DA8D85A3}">
      <dgm:prSet/>
      <dgm:spPr/>
      <dgm:t>
        <a:bodyPr/>
        <a:lstStyle/>
        <a:p>
          <a:endParaRPr lang="en-US"/>
        </a:p>
      </dgm:t>
    </dgm:pt>
    <dgm:pt modelId="{C7FDBB2A-BE89-4E30-873C-8EF1CD6E9861}" type="pres">
      <dgm:prSet presAssocID="{7CC44BD8-692F-4F9D-847F-B064FB5B8674}" presName="Name0" presStyleCnt="0">
        <dgm:presLayoutVars>
          <dgm:chMax val="7"/>
          <dgm:dir/>
          <dgm:resizeHandles val="exact"/>
        </dgm:presLayoutVars>
      </dgm:prSet>
      <dgm:spPr/>
    </dgm:pt>
    <dgm:pt modelId="{218337AC-2A7D-467A-BA0C-80915C16FB06}" type="pres">
      <dgm:prSet presAssocID="{7CC44BD8-692F-4F9D-847F-B064FB5B8674}" presName="ellipse1" presStyleLbl="vennNode1" presStyleIdx="0" presStyleCnt="2" custLinFactNeighborX="-24756" custLinFactNeighborY="66165">
        <dgm:presLayoutVars>
          <dgm:bulletEnabled val="1"/>
        </dgm:presLayoutVars>
      </dgm:prSet>
      <dgm:spPr/>
      <dgm:t>
        <a:bodyPr/>
        <a:lstStyle/>
        <a:p>
          <a:endParaRPr lang="en-US"/>
        </a:p>
      </dgm:t>
    </dgm:pt>
    <dgm:pt modelId="{C2ED40C1-D796-4F74-86DC-A003B844285F}" type="pres">
      <dgm:prSet presAssocID="{7CC44BD8-692F-4F9D-847F-B064FB5B8674}" presName="ellipse2" presStyleLbl="vennNode1" presStyleIdx="1" presStyleCnt="2">
        <dgm:presLayoutVars>
          <dgm:bulletEnabled val="1"/>
        </dgm:presLayoutVars>
      </dgm:prSet>
      <dgm:spPr/>
      <dgm:t>
        <a:bodyPr/>
        <a:lstStyle/>
        <a:p>
          <a:endParaRPr lang="en-US"/>
        </a:p>
      </dgm:t>
    </dgm:pt>
  </dgm:ptLst>
  <dgm:cxnLst>
    <dgm:cxn modelId="{53A04378-0D81-4F47-B717-8FFE30831EE4}" type="presOf" srcId="{D1553D4C-1DB5-42F2-95BA-66D6D68C87BB}" destId="{C2ED40C1-D796-4F74-86DC-A003B844285F}" srcOrd="0" destOrd="0" presId="urn:microsoft.com/office/officeart/2005/8/layout/rings+Icon"/>
    <dgm:cxn modelId="{D297CC49-EB76-47B0-B90E-4288074B2CD8}" srcId="{7CC44BD8-692F-4F9D-847F-B064FB5B8674}" destId="{FF88F894-B8D8-410C-AD5D-16B6A3A52604}" srcOrd="0" destOrd="0" parTransId="{50960269-D9CC-4A35-A5CD-1E03B3D50CBD}" sibTransId="{CED01818-C470-4A8E-AB3A-759DDF84B210}"/>
    <dgm:cxn modelId="{F994B0BB-C379-4295-87DF-21A5F48A49C3}" type="presOf" srcId="{7CC44BD8-692F-4F9D-847F-B064FB5B8674}" destId="{C7FDBB2A-BE89-4E30-873C-8EF1CD6E9861}" srcOrd="0" destOrd="0" presId="urn:microsoft.com/office/officeart/2005/8/layout/rings+Icon"/>
    <dgm:cxn modelId="{AE19D3E6-ADD0-487A-9569-25F71BC5C92E}" type="presOf" srcId="{FF88F894-B8D8-410C-AD5D-16B6A3A52604}" destId="{218337AC-2A7D-467A-BA0C-80915C16FB06}" srcOrd="0" destOrd="0" presId="urn:microsoft.com/office/officeart/2005/8/layout/rings+Icon"/>
    <dgm:cxn modelId="{D0B94065-4848-4533-8031-6519DA8D85A3}" srcId="{7CC44BD8-692F-4F9D-847F-B064FB5B8674}" destId="{D1553D4C-1DB5-42F2-95BA-66D6D68C87BB}" srcOrd="1" destOrd="0" parTransId="{093F5CE7-262A-4B89-A36F-03264023572E}" sibTransId="{4E844D04-D4E2-47BE-A09E-8350DA5B7637}"/>
    <dgm:cxn modelId="{00DF1B21-AEBA-4DDB-8F31-93E6C7024522}" type="presParOf" srcId="{C7FDBB2A-BE89-4E30-873C-8EF1CD6E9861}" destId="{218337AC-2A7D-467A-BA0C-80915C16FB06}" srcOrd="0" destOrd="0" presId="urn:microsoft.com/office/officeart/2005/8/layout/rings+Icon"/>
    <dgm:cxn modelId="{E696F5F8-2081-4C15-BB10-3AD916C74104}" type="presParOf" srcId="{C7FDBB2A-BE89-4E30-873C-8EF1CD6E9861}" destId="{C2ED40C1-D796-4F74-86DC-A003B844285F}"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A0ACB7-9699-4B85-AD25-3A2C9102D603}" type="doc">
      <dgm:prSet loTypeId="urn:microsoft.com/office/officeart/2009/layout/ReverseList" loCatId="relationship" qsTypeId="urn:microsoft.com/office/officeart/2005/8/quickstyle/3d2" qsCatId="3D" csTypeId="urn:microsoft.com/office/officeart/2005/8/colors/colorful1" csCatId="colorful" phldr="1"/>
      <dgm:spPr/>
    </dgm:pt>
    <dgm:pt modelId="{F9BE6156-FE74-4E4C-AAE0-15363631F2D0}">
      <dgm:prSet phldrT="[Text]" custT="1"/>
      <dgm:spPr/>
      <dgm:t>
        <a:bodyPr/>
        <a:lstStyle/>
        <a:p>
          <a:endParaRPr lang="en-US" sz="2400" b="1" dirty="0" smtClean="0"/>
        </a:p>
        <a:p>
          <a:r>
            <a:rPr lang="en-US" sz="2400" b="1" dirty="0" smtClean="0"/>
            <a:t>   Non-Fiction</a:t>
          </a:r>
          <a:r>
            <a:rPr lang="en-US" sz="2400" dirty="0" smtClean="0"/>
            <a:t>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 </a:t>
          </a:r>
          <a:endParaRPr lang="en-US" sz="2400" dirty="0"/>
        </a:p>
      </dgm:t>
    </dgm:pt>
    <dgm:pt modelId="{D8C9A612-4EBC-4843-9317-67BAA36CAF04}" type="parTrans" cxnId="{FA1A1C94-A045-4CE5-8174-A7F6FFAC84A1}">
      <dgm:prSet/>
      <dgm:spPr/>
      <dgm:t>
        <a:bodyPr/>
        <a:lstStyle/>
        <a:p>
          <a:endParaRPr lang="en-US"/>
        </a:p>
      </dgm:t>
    </dgm:pt>
    <dgm:pt modelId="{70244298-1275-4469-B80E-B8546A3291F0}" type="sibTrans" cxnId="{FA1A1C94-A045-4CE5-8174-A7F6FFAC84A1}">
      <dgm:prSet/>
      <dgm:spPr/>
      <dgm:t>
        <a:bodyPr/>
        <a:lstStyle/>
        <a:p>
          <a:endParaRPr lang="en-US"/>
        </a:p>
      </dgm:t>
    </dgm:pt>
    <dgm:pt modelId="{376B3C19-7EA4-4DD8-886F-A8D6959D0CA5}">
      <dgm:prSet phldrT="[Text]" custT="1"/>
      <dgm:spPr/>
      <dgm:t>
        <a:bodyPr/>
        <a:lstStyle/>
        <a:p>
          <a:endParaRPr lang="en-US" sz="2400" b="1" dirty="0" smtClean="0"/>
        </a:p>
        <a:p>
          <a:r>
            <a:rPr lang="en-US" sz="2400" b="1" dirty="0" smtClean="0"/>
            <a:t>  Fiction</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dgm:t>
    </dgm:pt>
    <dgm:pt modelId="{356AC63E-BF6C-4D73-B591-F75C50ABBF59}" type="parTrans" cxnId="{EECBA5B0-B2FD-41DE-8C2B-34D7F808CA00}">
      <dgm:prSet/>
      <dgm:spPr/>
      <dgm:t>
        <a:bodyPr/>
        <a:lstStyle/>
        <a:p>
          <a:endParaRPr lang="en-US"/>
        </a:p>
      </dgm:t>
    </dgm:pt>
    <dgm:pt modelId="{DCD028E8-4512-4A67-9A5D-0A3E3C670820}" type="sibTrans" cxnId="{EECBA5B0-B2FD-41DE-8C2B-34D7F808CA00}">
      <dgm:prSet/>
      <dgm:spPr/>
      <dgm:t>
        <a:bodyPr/>
        <a:lstStyle/>
        <a:p>
          <a:endParaRPr lang="en-US"/>
        </a:p>
      </dgm:t>
    </dgm:pt>
    <dgm:pt modelId="{9C9D9FE9-4C82-400B-9082-B0497C15DA29}" type="pres">
      <dgm:prSet presAssocID="{C6A0ACB7-9699-4B85-AD25-3A2C9102D603}" presName="Name0" presStyleCnt="0">
        <dgm:presLayoutVars>
          <dgm:chMax val="2"/>
          <dgm:chPref val="2"/>
          <dgm:animLvl val="lvl"/>
        </dgm:presLayoutVars>
      </dgm:prSet>
      <dgm:spPr/>
    </dgm:pt>
    <dgm:pt modelId="{FA6C8558-E50D-4025-B0DC-C4575F0EF124}" type="pres">
      <dgm:prSet presAssocID="{C6A0ACB7-9699-4B85-AD25-3A2C9102D603}" presName="LeftText" presStyleLbl="revTx" presStyleIdx="0" presStyleCnt="0">
        <dgm:presLayoutVars>
          <dgm:bulletEnabled val="1"/>
        </dgm:presLayoutVars>
      </dgm:prSet>
      <dgm:spPr/>
      <dgm:t>
        <a:bodyPr/>
        <a:lstStyle/>
        <a:p>
          <a:endParaRPr lang="en-US"/>
        </a:p>
      </dgm:t>
    </dgm:pt>
    <dgm:pt modelId="{174DE291-C1CC-4BCB-A79E-6EA3715AEFEF}" type="pres">
      <dgm:prSet presAssocID="{C6A0ACB7-9699-4B85-AD25-3A2C9102D603}" presName="LeftNode" presStyleLbl="bgImgPlace1" presStyleIdx="0" presStyleCnt="2" custScaleX="102991" custScaleY="133382">
        <dgm:presLayoutVars>
          <dgm:chMax val="2"/>
          <dgm:chPref val="2"/>
        </dgm:presLayoutVars>
      </dgm:prSet>
      <dgm:spPr/>
      <dgm:t>
        <a:bodyPr/>
        <a:lstStyle/>
        <a:p>
          <a:endParaRPr lang="en-US"/>
        </a:p>
      </dgm:t>
    </dgm:pt>
    <dgm:pt modelId="{2CBF93A2-D5AC-4F5C-9CBE-50A472EC7AB0}" type="pres">
      <dgm:prSet presAssocID="{C6A0ACB7-9699-4B85-AD25-3A2C9102D603}" presName="RightText" presStyleLbl="revTx" presStyleIdx="0" presStyleCnt="0">
        <dgm:presLayoutVars>
          <dgm:bulletEnabled val="1"/>
        </dgm:presLayoutVars>
      </dgm:prSet>
      <dgm:spPr/>
      <dgm:t>
        <a:bodyPr/>
        <a:lstStyle/>
        <a:p>
          <a:endParaRPr lang="en-US"/>
        </a:p>
      </dgm:t>
    </dgm:pt>
    <dgm:pt modelId="{F1DB67E5-C725-4553-84E8-A2A6494DF807}" type="pres">
      <dgm:prSet presAssocID="{C6A0ACB7-9699-4B85-AD25-3A2C9102D603}" presName="RightNode" presStyleLbl="bgImgPlace1" presStyleIdx="1" presStyleCnt="2" custScaleX="99589" custScaleY="131721">
        <dgm:presLayoutVars>
          <dgm:chMax val="0"/>
          <dgm:chPref val="0"/>
        </dgm:presLayoutVars>
      </dgm:prSet>
      <dgm:spPr/>
      <dgm:t>
        <a:bodyPr/>
        <a:lstStyle/>
        <a:p>
          <a:endParaRPr lang="en-US"/>
        </a:p>
      </dgm:t>
    </dgm:pt>
    <dgm:pt modelId="{68A5F851-7D0C-4392-BA6B-18A784CEFAB2}" type="pres">
      <dgm:prSet presAssocID="{C6A0ACB7-9699-4B85-AD25-3A2C9102D603}" presName="TopArrow" presStyleLbl="node1" presStyleIdx="0" presStyleCnt="2" custLinFactNeighborX="-3523" custLinFactNeighborY="-10834"/>
      <dgm:spPr>
        <a:solidFill>
          <a:schemeClr val="accent4">
            <a:lumMod val="40000"/>
            <a:lumOff val="60000"/>
          </a:schemeClr>
        </a:solidFill>
      </dgm:spPr>
    </dgm:pt>
    <dgm:pt modelId="{FBA88EEF-CEE2-495F-9E90-9E6A652A4C02}" type="pres">
      <dgm:prSet presAssocID="{C6A0ACB7-9699-4B85-AD25-3A2C9102D603}" presName="BottomArrow" presStyleLbl="node1" presStyleIdx="1" presStyleCnt="2"/>
      <dgm:spPr/>
    </dgm:pt>
  </dgm:ptLst>
  <dgm:cxnLst>
    <dgm:cxn modelId="{FA1A1C94-A045-4CE5-8174-A7F6FFAC84A1}" srcId="{C6A0ACB7-9699-4B85-AD25-3A2C9102D603}" destId="{F9BE6156-FE74-4E4C-AAE0-15363631F2D0}" srcOrd="0" destOrd="0" parTransId="{D8C9A612-4EBC-4843-9317-67BAA36CAF04}" sibTransId="{70244298-1275-4469-B80E-B8546A3291F0}"/>
    <dgm:cxn modelId="{49D351CC-26E1-4C05-BEDB-9F1F990CD888}" type="presOf" srcId="{376B3C19-7EA4-4DD8-886F-A8D6959D0CA5}" destId="{2CBF93A2-D5AC-4F5C-9CBE-50A472EC7AB0}" srcOrd="0" destOrd="0" presId="urn:microsoft.com/office/officeart/2009/layout/ReverseList"/>
    <dgm:cxn modelId="{10EA2C43-4056-40DD-9A9F-9A62B58C742A}" type="presOf" srcId="{376B3C19-7EA4-4DD8-886F-A8D6959D0CA5}" destId="{F1DB67E5-C725-4553-84E8-A2A6494DF807}" srcOrd="1" destOrd="0" presId="urn:microsoft.com/office/officeart/2009/layout/ReverseList"/>
    <dgm:cxn modelId="{AE872BC0-DFA6-432B-9583-8F3D90BE6A9A}" type="presOf" srcId="{C6A0ACB7-9699-4B85-AD25-3A2C9102D603}" destId="{9C9D9FE9-4C82-400B-9082-B0497C15DA29}" srcOrd="0" destOrd="0" presId="urn:microsoft.com/office/officeart/2009/layout/ReverseList"/>
    <dgm:cxn modelId="{9A607FBE-DA37-412A-A624-EA1C72F4F3AC}" type="presOf" srcId="{F9BE6156-FE74-4E4C-AAE0-15363631F2D0}" destId="{174DE291-C1CC-4BCB-A79E-6EA3715AEFEF}" srcOrd="1" destOrd="0" presId="urn:microsoft.com/office/officeart/2009/layout/ReverseList"/>
    <dgm:cxn modelId="{EECBA5B0-B2FD-41DE-8C2B-34D7F808CA00}" srcId="{C6A0ACB7-9699-4B85-AD25-3A2C9102D603}" destId="{376B3C19-7EA4-4DD8-886F-A8D6959D0CA5}" srcOrd="1" destOrd="0" parTransId="{356AC63E-BF6C-4D73-B591-F75C50ABBF59}" sibTransId="{DCD028E8-4512-4A67-9A5D-0A3E3C670820}"/>
    <dgm:cxn modelId="{1F7C90D8-A94A-414C-9322-19CBF4A8809F}" type="presOf" srcId="{F9BE6156-FE74-4E4C-AAE0-15363631F2D0}" destId="{FA6C8558-E50D-4025-B0DC-C4575F0EF124}" srcOrd="0" destOrd="0" presId="urn:microsoft.com/office/officeart/2009/layout/ReverseList"/>
    <dgm:cxn modelId="{C039CEB9-FE35-474E-B4FC-DD813D51B9EB}" type="presParOf" srcId="{9C9D9FE9-4C82-400B-9082-B0497C15DA29}" destId="{FA6C8558-E50D-4025-B0DC-C4575F0EF124}" srcOrd="0" destOrd="0" presId="urn:microsoft.com/office/officeart/2009/layout/ReverseList"/>
    <dgm:cxn modelId="{9BA641CC-A2F2-46D8-8866-274A354F5BA2}" type="presParOf" srcId="{9C9D9FE9-4C82-400B-9082-B0497C15DA29}" destId="{174DE291-C1CC-4BCB-A79E-6EA3715AEFEF}" srcOrd="1" destOrd="0" presId="urn:microsoft.com/office/officeart/2009/layout/ReverseList"/>
    <dgm:cxn modelId="{9B6B2BE6-9C17-4361-8E77-67A994659C1C}" type="presParOf" srcId="{9C9D9FE9-4C82-400B-9082-B0497C15DA29}" destId="{2CBF93A2-D5AC-4F5C-9CBE-50A472EC7AB0}" srcOrd="2" destOrd="0" presId="urn:microsoft.com/office/officeart/2009/layout/ReverseList"/>
    <dgm:cxn modelId="{414D658E-3DDF-4967-BC65-F6BE90C77370}" type="presParOf" srcId="{9C9D9FE9-4C82-400B-9082-B0497C15DA29}" destId="{F1DB67E5-C725-4553-84E8-A2A6494DF807}" srcOrd="3" destOrd="0" presId="urn:microsoft.com/office/officeart/2009/layout/ReverseList"/>
    <dgm:cxn modelId="{2D204FC0-E6BF-419F-9863-F96376583A1B}" type="presParOf" srcId="{9C9D9FE9-4C82-400B-9082-B0497C15DA29}" destId="{68A5F851-7D0C-4392-BA6B-18A784CEFAB2}" srcOrd="4" destOrd="0" presId="urn:microsoft.com/office/officeart/2009/layout/ReverseList"/>
    <dgm:cxn modelId="{6FB752CD-2E28-40A0-9C3B-001DC4667A89}" type="presParOf" srcId="{9C9D9FE9-4C82-400B-9082-B0497C15DA29}" destId="{FBA88EEF-CEE2-495F-9E90-9E6A652A4C02}"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91EAFC-22DD-49C2-A527-FB1202C604F6}"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4235BDA0-AF23-4086-87ED-3D36CAF8D3FC}">
      <dgm:prSet phldrT="[Text]"/>
      <dgm:spPr/>
      <dgm:t>
        <a:bodyPr/>
        <a:lstStyle/>
        <a:p>
          <a:r>
            <a:rPr lang="en-US" dirty="0" smtClean="0"/>
            <a:t>Compare</a:t>
          </a:r>
        </a:p>
        <a:p>
          <a:r>
            <a:rPr lang="en-US" dirty="0" smtClean="0"/>
            <a:t>How are they alike?</a:t>
          </a:r>
          <a:endParaRPr lang="en-US" dirty="0"/>
        </a:p>
      </dgm:t>
    </dgm:pt>
    <dgm:pt modelId="{B18B5468-6E4E-42A4-A219-04A0B82A8C23}" type="parTrans" cxnId="{963DBFA9-8DE1-4196-B513-32F9C3BF71B2}">
      <dgm:prSet/>
      <dgm:spPr/>
      <dgm:t>
        <a:bodyPr/>
        <a:lstStyle/>
        <a:p>
          <a:endParaRPr lang="en-US"/>
        </a:p>
      </dgm:t>
    </dgm:pt>
    <dgm:pt modelId="{FB5F2005-FFFA-41B5-B1CC-6D5934571883}" type="sibTrans" cxnId="{963DBFA9-8DE1-4196-B513-32F9C3BF71B2}">
      <dgm:prSet/>
      <dgm:spPr/>
      <dgm:t>
        <a:bodyPr/>
        <a:lstStyle/>
        <a:p>
          <a:endParaRPr lang="en-US"/>
        </a:p>
      </dgm:t>
    </dgm:pt>
    <dgm:pt modelId="{418E4406-0FC1-4C02-ABBC-84EF3B24B9CA}">
      <dgm:prSet phldrT="[Text]"/>
      <dgm:spPr/>
      <dgm:t>
        <a:bodyPr/>
        <a:lstStyle/>
        <a:p>
          <a:endParaRPr lang="en-US" dirty="0"/>
        </a:p>
      </dgm:t>
    </dgm:pt>
    <dgm:pt modelId="{8D881339-F9B7-4A3A-A62D-355047BDB192}" type="parTrans" cxnId="{E897D3D7-3207-40EE-8255-4362A6505DAF}">
      <dgm:prSet/>
      <dgm:spPr/>
      <dgm:t>
        <a:bodyPr/>
        <a:lstStyle/>
        <a:p>
          <a:endParaRPr lang="en-US"/>
        </a:p>
      </dgm:t>
    </dgm:pt>
    <dgm:pt modelId="{20A9B71E-D679-408F-B3C7-0992182D8C13}" type="sibTrans" cxnId="{E897D3D7-3207-40EE-8255-4362A6505DAF}">
      <dgm:prSet/>
      <dgm:spPr/>
      <dgm:t>
        <a:bodyPr/>
        <a:lstStyle/>
        <a:p>
          <a:endParaRPr lang="en-US"/>
        </a:p>
      </dgm:t>
    </dgm:pt>
    <dgm:pt modelId="{051C23FF-BD9D-469C-B62C-A20513231524}">
      <dgm:prSet phldrT="[Text]"/>
      <dgm:spPr/>
      <dgm:t>
        <a:bodyPr/>
        <a:lstStyle/>
        <a:p>
          <a:endParaRPr lang="en-US" dirty="0"/>
        </a:p>
      </dgm:t>
    </dgm:pt>
    <dgm:pt modelId="{C9AFE039-7F27-4826-BE56-C07CBBEBC507}" type="parTrans" cxnId="{74A5AD46-12DF-4EA9-8FDB-0A1DD798A222}">
      <dgm:prSet/>
      <dgm:spPr/>
      <dgm:t>
        <a:bodyPr/>
        <a:lstStyle/>
        <a:p>
          <a:endParaRPr lang="en-US"/>
        </a:p>
      </dgm:t>
    </dgm:pt>
    <dgm:pt modelId="{63B4F38F-7E09-4F7C-8D74-BA76C656BDEC}" type="sibTrans" cxnId="{74A5AD46-12DF-4EA9-8FDB-0A1DD798A222}">
      <dgm:prSet/>
      <dgm:spPr/>
      <dgm:t>
        <a:bodyPr/>
        <a:lstStyle/>
        <a:p>
          <a:endParaRPr lang="en-US"/>
        </a:p>
      </dgm:t>
    </dgm:pt>
    <dgm:pt modelId="{2D5A2CE3-26A1-44A6-B7CE-037043060AD6}">
      <dgm:prSet phldrT="[Text]"/>
      <dgm:spPr/>
      <dgm:t>
        <a:bodyPr/>
        <a:lstStyle/>
        <a:p>
          <a:r>
            <a:rPr lang="en-US" dirty="0" smtClean="0"/>
            <a:t>Contrast</a:t>
          </a:r>
        </a:p>
        <a:p>
          <a:r>
            <a:rPr lang="en-US" dirty="0" smtClean="0"/>
            <a:t>How are they different?</a:t>
          </a:r>
          <a:endParaRPr lang="en-US" dirty="0"/>
        </a:p>
      </dgm:t>
    </dgm:pt>
    <dgm:pt modelId="{7B72CE85-46B6-4FB3-ABBA-F38E2FCE91A8}" type="parTrans" cxnId="{1D019F00-E254-43AE-900B-0D581D7DA7FD}">
      <dgm:prSet/>
      <dgm:spPr/>
      <dgm:t>
        <a:bodyPr/>
        <a:lstStyle/>
        <a:p>
          <a:endParaRPr lang="en-US"/>
        </a:p>
      </dgm:t>
    </dgm:pt>
    <dgm:pt modelId="{C50A3648-3E68-4E26-8197-F1F28BF8CEBA}" type="sibTrans" cxnId="{1D019F00-E254-43AE-900B-0D581D7DA7FD}">
      <dgm:prSet/>
      <dgm:spPr/>
      <dgm:t>
        <a:bodyPr/>
        <a:lstStyle/>
        <a:p>
          <a:endParaRPr lang="en-US"/>
        </a:p>
      </dgm:t>
    </dgm:pt>
    <dgm:pt modelId="{3EE1907F-F070-405D-B373-60496A1FD120}">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CE487A8F-39A1-4520-99A7-94C25856DFE0}" type="parTrans" cxnId="{33F0AC38-97F6-41F0-A034-C36D05A9790A}">
      <dgm:prSet/>
      <dgm:spPr/>
      <dgm:t>
        <a:bodyPr/>
        <a:lstStyle/>
        <a:p>
          <a:endParaRPr lang="en-US"/>
        </a:p>
      </dgm:t>
    </dgm:pt>
    <dgm:pt modelId="{B119694E-070C-4FDE-A5C4-A0F7F5A982C9}" type="sibTrans" cxnId="{33F0AC38-97F6-41F0-A034-C36D05A9790A}">
      <dgm:prSet/>
      <dgm:spPr/>
      <dgm:t>
        <a:bodyPr/>
        <a:lstStyle/>
        <a:p>
          <a:endParaRPr lang="en-US"/>
        </a:p>
      </dgm:t>
    </dgm:pt>
    <dgm:pt modelId="{A37E6755-0271-4A77-AF1A-51E65107BC5F}">
      <dgm:prSet phldrT="[Text]"/>
      <dgm:spPr/>
      <dgm:t>
        <a:bodyPr/>
        <a:lstStyle/>
        <a:p>
          <a:endParaRPr lang="en-US" dirty="0"/>
        </a:p>
      </dgm:t>
    </dgm:pt>
    <dgm:pt modelId="{AB9302AE-7CFE-402C-86E4-CBE20EFC0F2F}" type="parTrans" cxnId="{B830B5AF-3C47-471B-B98E-51ABAE6CC9F9}">
      <dgm:prSet/>
      <dgm:spPr/>
      <dgm:t>
        <a:bodyPr/>
        <a:lstStyle/>
        <a:p>
          <a:endParaRPr lang="en-US"/>
        </a:p>
      </dgm:t>
    </dgm:pt>
    <dgm:pt modelId="{A0E0F120-52F5-429C-8F81-CEC1044ACEB7}" type="sibTrans" cxnId="{B830B5AF-3C47-471B-B98E-51ABAE6CC9F9}">
      <dgm:prSet/>
      <dgm:spPr/>
      <dgm:t>
        <a:bodyPr/>
        <a:lstStyle/>
        <a:p>
          <a:endParaRPr lang="en-US"/>
        </a:p>
      </dgm:t>
    </dgm:pt>
    <dgm:pt modelId="{07E869F2-8C52-45EC-825A-2791FF7C69D4}">
      <dgm:prSet phldrT="[Text]"/>
      <dgm:spPr/>
      <dgm:t>
        <a:bodyPr/>
        <a:lstStyle/>
        <a:p>
          <a:endParaRPr lang="en-US" dirty="0"/>
        </a:p>
      </dgm:t>
    </dgm:pt>
    <dgm:pt modelId="{FA36AD2D-D81A-4018-BD6C-64CEB97AC054}" type="parTrans" cxnId="{3C16ABEE-8838-4F7C-9069-277D69D7CC05}">
      <dgm:prSet/>
      <dgm:spPr/>
      <dgm:t>
        <a:bodyPr/>
        <a:lstStyle/>
        <a:p>
          <a:endParaRPr lang="en-US"/>
        </a:p>
      </dgm:t>
    </dgm:pt>
    <dgm:pt modelId="{81AA11CE-D59C-4090-B45C-58123D7497E4}" type="sibTrans" cxnId="{3C16ABEE-8838-4F7C-9069-277D69D7CC05}">
      <dgm:prSet/>
      <dgm:spPr/>
      <dgm:t>
        <a:bodyPr/>
        <a:lstStyle/>
        <a:p>
          <a:endParaRPr lang="en-US"/>
        </a:p>
      </dgm:t>
    </dgm:pt>
    <dgm:pt modelId="{8F7D9CF2-84AA-4BAE-8734-7E8C7B634E45}">
      <dgm:prSet phldrT="[Text]"/>
      <dgm:spPr/>
      <dgm:t>
        <a:bodyPr/>
        <a:lstStyle/>
        <a:p>
          <a:endParaRPr lang="en-US" dirty="0"/>
        </a:p>
      </dgm:t>
    </dgm:pt>
    <dgm:pt modelId="{53F7040F-567F-457A-AD24-4E830F0C2570}" type="parTrans" cxnId="{09419809-A7FC-403B-873F-BDC43569C147}">
      <dgm:prSet/>
      <dgm:spPr/>
      <dgm:t>
        <a:bodyPr/>
        <a:lstStyle/>
        <a:p>
          <a:endParaRPr lang="en-US"/>
        </a:p>
      </dgm:t>
    </dgm:pt>
    <dgm:pt modelId="{63E40BDE-54D0-45CC-ABC6-DBE8EAD0F242}" type="sibTrans" cxnId="{09419809-A7FC-403B-873F-BDC43569C147}">
      <dgm:prSet/>
      <dgm:spPr/>
      <dgm:t>
        <a:bodyPr/>
        <a:lstStyle/>
        <a:p>
          <a:endParaRPr lang="en-US"/>
        </a:p>
      </dgm:t>
    </dgm:pt>
    <dgm:pt modelId="{37332659-EDB2-4AF3-9F50-EF58F437483A}">
      <dgm:prSet phldrT="[Text]"/>
      <dgm:spPr/>
      <dgm:t>
        <a:bodyPr/>
        <a:lstStyle/>
        <a:p>
          <a:endParaRPr lang="en-US" dirty="0"/>
        </a:p>
      </dgm:t>
    </dgm:pt>
    <dgm:pt modelId="{CF77E7D2-B392-4CFB-AC5A-DCE36791B753}" type="parTrans" cxnId="{57EBB76C-AB37-495F-BE1F-89BA73DE8358}">
      <dgm:prSet/>
      <dgm:spPr/>
      <dgm:t>
        <a:bodyPr/>
        <a:lstStyle/>
        <a:p>
          <a:endParaRPr lang="en-US"/>
        </a:p>
      </dgm:t>
    </dgm:pt>
    <dgm:pt modelId="{9EAAA850-E1D1-4F49-8084-746D03005643}" type="sibTrans" cxnId="{57EBB76C-AB37-495F-BE1F-89BA73DE8358}">
      <dgm:prSet/>
      <dgm:spPr/>
      <dgm:t>
        <a:bodyPr/>
        <a:lstStyle/>
        <a:p>
          <a:endParaRPr lang="en-US"/>
        </a:p>
      </dgm:t>
    </dgm:pt>
    <dgm:pt modelId="{68C12CE8-03F1-40E7-B31C-1FE7848861E0}">
      <dgm:prSet phldrT="[Text]"/>
      <dgm:spPr/>
      <dgm:t>
        <a:bodyPr/>
        <a:lstStyle/>
        <a:p>
          <a:endParaRPr lang="en-US" dirty="0"/>
        </a:p>
      </dgm:t>
    </dgm:pt>
    <dgm:pt modelId="{CD1DB12D-D6C7-4EFB-9C12-E8189C67957F}" type="parTrans" cxnId="{7C26F9EE-AE1C-495F-9DAF-651A4DBED4F0}">
      <dgm:prSet/>
      <dgm:spPr/>
      <dgm:t>
        <a:bodyPr/>
        <a:lstStyle/>
        <a:p>
          <a:endParaRPr lang="en-US"/>
        </a:p>
      </dgm:t>
    </dgm:pt>
    <dgm:pt modelId="{0C132896-A7DA-4B51-A8F8-F0780F5F0BB6}" type="sibTrans" cxnId="{7C26F9EE-AE1C-495F-9DAF-651A4DBED4F0}">
      <dgm:prSet/>
      <dgm:spPr/>
      <dgm:t>
        <a:bodyPr/>
        <a:lstStyle/>
        <a:p>
          <a:endParaRPr lang="en-US"/>
        </a:p>
      </dgm:t>
    </dgm:pt>
    <dgm:pt modelId="{A0DD4485-7015-47D4-8D5F-54B7A91EF2DA}">
      <dgm:prSet phldrT="[Text]"/>
      <dgm:spPr/>
      <dgm:t>
        <a:bodyPr/>
        <a:lstStyle/>
        <a:p>
          <a:endParaRPr lang="en-US" dirty="0"/>
        </a:p>
      </dgm:t>
    </dgm:pt>
    <dgm:pt modelId="{5072256C-3270-4863-822A-ECF133D2D863}" type="parTrans" cxnId="{A0C9821E-62A3-4347-BB0E-DA776A6CC382}">
      <dgm:prSet/>
      <dgm:spPr/>
      <dgm:t>
        <a:bodyPr/>
        <a:lstStyle/>
        <a:p>
          <a:endParaRPr lang="en-US"/>
        </a:p>
      </dgm:t>
    </dgm:pt>
    <dgm:pt modelId="{ACDB7238-5DD1-43CD-8805-216D84AABE3A}" type="sibTrans" cxnId="{A0C9821E-62A3-4347-BB0E-DA776A6CC382}">
      <dgm:prSet/>
      <dgm:spPr/>
      <dgm:t>
        <a:bodyPr/>
        <a:lstStyle/>
        <a:p>
          <a:endParaRPr lang="en-US"/>
        </a:p>
      </dgm:t>
    </dgm:pt>
    <dgm:pt modelId="{A10968A7-C8BE-4473-8102-CF3E6AB4F429}">
      <dgm:prSet phldrT="[Text]"/>
      <dgm:spPr/>
      <dgm:t>
        <a:bodyPr/>
        <a:lstStyle/>
        <a:p>
          <a:endParaRPr lang="en-US" dirty="0"/>
        </a:p>
      </dgm:t>
    </dgm:pt>
    <dgm:pt modelId="{0F59285D-4D73-434E-9F9D-625681E3720B}" type="parTrans" cxnId="{C219601C-D766-4DFF-B5B5-228E8B286FF2}">
      <dgm:prSet/>
      <dgm:spPr/>
      <dgm:t>
        <a:bodyPr/>
        <a:lstStyle/>
        <a:p>
          <a:endParaRPr lang="en-US"/>
        </a:p>
      </dgm:t>
    </dgm:pt>
    <dgm:pt modelId="{6C7CCE26-8F16-46AB-8204-AD058DE34780}" type="sibTrans" cxnId="{C219601C-D766-4DFF-B5B5-228E8B286FF2}">
      <dgm:prSet/>
      <dgm:spPr/>
      <dgm:t>
        <a:bodyPr/>
        <a:lstStyle/>
        <a:p>
          <a:endParaRPr lang="en-US"/>
        </a:p>
      </dgm:t>
    </dgm:pt>
    <dgm:pt modelId="{C69F57FF-A3FD-4390-8078-3B316D6862BF}">
      <dgm:prSet phldrT="[Text]"/>
      <dgm:spPr/>
      <dgm:t>
        <a:bodyPr/>
        <a:lstStyle/>
        <a:p>
          <a:endParaRPr lang="en-US" dirty="0"/>
        </a:p>
      </dgm:t>
    </dgm:pt>
    <dgm:pt modelId="{A49C4540-1B48-43D1-B2D4-0DA2F8A06530}" type="parTrans" cxnId="{630DC86E-30F1-4A26-AD7A-1AC17BDBAA90}">
      <dgm:prSet/>
      <dgm:spPr/>
      <dgm:t>
        <a:bodyPr/>
        <a:lstStyle/>
        <a:p>
          <a:endParaRPr lang="en-US"/>
        </a:p>
      </dgm:t>
    </dgm:pt>
    <dgm:pt modelId="{1A72BAB5-90DC-4438-9D0F-646F1616D44E}" type="sibTrans" cxnId="{630DC86E-30F1-4A26-AD7A-1AC17BDBAA90}">
      <dgm:prSet/>
      <dgm:spPr/>
      <dgm:t>
        <a:bodyPr/>
        <a:lstStyle/>
        <a:p>
          <a:endParaRPr lang="en-US"/>
        </a:p>
      </dgm:t>
    </dgm:pt>
    <dgm:pt modelId="{5D301E06-FBBD-4401-89A8-DBB4AE914AC1}" type="pres">
      <dgm:prSet presAssocID="{9C91EAFC-22DD-49C2-A527-FB1202C604F6}" presName="theList" presStyleCnt="0">
        <dgm:presLayoutVars>
          <dgm:dir/>
          <dgm:animLvl val="lvl"/>
          <dgm:resizeHandles val="exact"/>
        </dgm:presLayoutVars>
      </dgm:prSet>
      <dgm:spPr/>
      <dgm:t>
        <a:bodyPr/>
        <a:lstStyle/>
        <a:p>
          <a:endParaRPr lang="en-US"/>
        </a:p>
      </dgm:t>
    </dgm:pt>
    <dgm:pt modelId="{91F00CAB-5133-48B9-BAC8-BAA688C29E27}" type="pres">
      <dgm:prSet presAssocID="{4235BDA0-AF23-4086-87ED-3D36CAF8D3FC}" presName="compNode" presStyleCnt="0"/>
      <dgm:spPr/>
    </dgm:pt>
    <dgm:pt modelId="{9F5E0BAA-0616-4EC2-B05F-513BBE414775}" type="pres">
      <dgm:prSet presAssocID="{4235BDA0-AF23-4086-87ED-3D36CAF8D3FC}" presName="aNode" presStyleLbl="bgShp" presStyleIdx="0" presStyleCnt="3" custLinFactNeighborX="-1068" custLinFactNeighborY="192"/>
      <dgm:spPr/>
      <dgm:t>
        <a:bodyPr/>
        <a:lstStyle/>
        <a:p>
          <a:endParaRPr lang="en-US"/>
        </a:p>
      </dgm:t>
    </dgm:pt>
    <dgm:pt modelId="{2234110B-6F9E-42B7-86E2-0CE636DDA8EB}" type="pres">
      <dgm:prSet presAssocID="{4235BDA0-AF23-4086-87ED-3D36CAF8D3FC}" presName="textNode" presStyleLbl="bgShp" presStyleIdx="0" presStyleCnt="3"/>
      <dgm:spPr/>
      <dgm:t>
        <a:bodyPr/>
        <a:lstStyle/>
        <a:p>
          <a:endParaRPr lang="en-US"/>
        </a:p>
      </dgm:t>
    </dgm:pt>
    <dgm:pt modelId="{2405393B-0066-49BA-BCF1-122026855AB0}" type="pres">
      <dgm:prSet presAssocID="{4235BDA0-AF23-4086-87ED-3D36CAF8D3FC}" presName="compChildNode" presStyleCnt="0"/>
      <dgm:spPr/>
    </dgm:pt>
    <dgm:pt modelId="{F6BF397C-990D-4819-B9C3-0FEB6C30C2CE}" type="pres">
      <dgm:prSet presAssocID="{4235BDA0-AF23-4086-87ED-3D36CAF8D3FC}" presName="theInnerList" presStyleCnt="0"/>
      <dgm:spPr/>
    </dgm:pt>
    <dgm:pt modelId="{4AB37260-69EA-422A-91B4-6C393F74A5C0}" type="pres">
      <dgm:prSet presAssocID="{418E4406-0FC1-4C02-ABBC-84EF3B24B9CA}" presName="childNode" presStyleLbl="node1" presStyleIdx="0" presStyleCnt="10">
        <dgm:presLayoutVars>
          <dgm:bulletEnabled val="1"/>
        </dgm:presLayoutVars>
      </dgm:prSet>
      <dgm:spPr/>
      <dgm:t>
        <a:bodyPr/>
        <a:lstStyle/>
        <a:p>
          <a:endParaRPr lang="en-US"/>
        </a:p>
      </dgm:t>
    </dgm:pt>
    <dgm:pt modelId="{ACAB1BD5-39C3-4349-A6E4-2B29DF1C948A}" type="pres">
      <dgm:prSet presAssocID="{418E4406-0FC1-4C02-ABBC-84EF3B24B9CA}" presName="aSpace2" presStyleCnt="0"/>
      <dgm:spPr/>
    </dgm:pt>
    <dgm:pt modelId="{A244D11B-F607-4E88-B6C1-356A22543FDD}" type="pres">
      <dgm:prSet presAssocID="{051C23FF-BD9D-469C-B62C-A20513231524}" presName="childNode" presStyleLbl="node1" presStyleIdx="1" presStyleCnt="10">
        <dgm:presLayoutVars>
          <dgm:bulletEnabled val="1"/>
        </dgm:presLayoutVars>
      </dgm:prSet>
      <dgm:spPr/>
      <dgm:t>
        <a:bodyPr/>
        <a:lstStyle/>
        <a:p>
          <a:endParaRPr lang="en-US"/>
        </a:p>
      </dgm:t>
    </dgm:pt>
    <dgm:pt modelId="{B0EC7006-829B-41B7-83D6-220A2B2C809E}" type="pres">
      <dgm:prSet presAssocID="{051C23FF-BD9D-469C-B62C-A20513231524}" presName="aSpace2" presStyleCnt="0"/>
      <dgm:spPr/>
    </dgm:pt>
    <dgm:pt modelId="{CBC7DFBD-78BF-4A63-9FE5-2230E1E0BA90}" type="pres">
      <dgm:prSet presAssocID="{A37E6755-0271-4A77-AF1A-51E65107BC5F}" presName="childNode" presStyleLbl="node1" presStyleIdx="2" presStyleCnt="10">
        <dgm:presLayoutVars>
          <dgm:bulletEnabled val="1"/>
        </dgm:presLayoutVars>
      </dgm:prSet>
      <dgm:spPr/>
      <dgm:t>
        <a:bodyPr/>
        <a:lstStyle/>
        <a:p>
          <a:endParaRPr lang="en-US"/>
        </a:p>
      </dgm:t>
    </dgm:pt>
    <dgm:pt modelId="{1C220E9E-CE7D-43BA-B5F2-8238F7A18866}" type="pres">
      <dgm:prSet presAssocID="{A37E6755-0271-4A77-AF1A-51E65107BC5F}" presName="aSpace2" presStyleCnt="0"/>
      <dgm:spPr/>
    </dgm:pt>
    <dgm:pt modelId="{2326FEF8-0854-4CC9-9970-D5E3F82C17CC}" type="pres">
      <dgm:prSet presAssocID="{07E869F2-8C52-45EC-825A-2791FF7C69D4}" presName="childNode" presStyleLbl="node1" presStyleIdx="3" presStyleCnt="10">
        <dgm:presLayoutVars>
          <dgm:bulletEnabled val="1"/>
        </dgm:presLayoutVars>
      </dgm:prSet>
      <dgm:spPr/>
      <dgm:t>
        <a:bodyPr/>
        <a:lstStyle/>
        <a:p>
          <a:endParaRPr lang="en-US"/>
        </a:p>
      </dgm:t>
    </dgm:pt>
    <dgm:pt modelId="{8B9370A6-CAC8-4F63-B4FE-80BEA5912AE5}" type="pres">
      <dgm:prSet presAssocID="{07E869F2-8C52-45EC-825A-2791FF7C69D4}" presName="aSpace2" presStyleCnt="0"/>
      <dgm:spPr/>
    </dgm:pt>
    <dgm:pt modelId="{8A4EA3F1-0062-4FD1-978A-87291C330EBC}" type="pres">
      <dgm:prSet presAssocID="{8F7D9CF2-84AA-4BAE-8734-7E8C7B634E45}" presName="childNode" presStyleLbl="node1" presStyleIdx="4" presStyleCnt="10">
        <dgm:presLayoutVars>
          <dgm:bulletEnabled val="1"/>
        </dgm:presLayoutVars>
      </dgm:prSet>
      <dgm:spPr/>
      <dgm:t>
        <a:bodyPr/>
        <a:lstStyle/>
        <a:p>
          <a:endParaRPr lang="en-US"/>
        </a:p>
      </dgm:t>
    </dgm:pt>
    <dgm:pt modelId="{D9702582-F1FF-4E59-9CC8-4C9E173B2CAF}" type="pres">
      <dgm:prSet presAssocID="{4235BDA0-AF23-4086-87ED-3D36CAF8D3FC}" presName="aSpace" presStyleCnt="0"/>
      <dgm:spPr/>
    </dgm:pt>
    <dgm:pt modelId="{DE24F88E-26DB-4144-9761-7DF093469624}" type="pres">
      <dgm:prSet presAssocID="{3EE1907F-F070-405D-B373-60496A1FD120}" presName="compNode" presStyleCnt="0"/>
      <dgm:spPr/>
    </dgm:pt>
    <dgm:pt modelId="{14A609AE-B3EE-4521-9B07-95B23B9C7B1A}" type="pres">
      <dgm:prSet presAssocID="{3EE1907F-F070-405D-B373-60496A1FD120}" presName="aNode" presStyleLbl="bgShp" presStyleIdx="1" presStyleCnt="3" custScaleX="85022" custScaleY="36542" custLinFactNeighborX="1112" custLinFactNeighborY="-23116"/>
      <dgm:spPr/>
      <dgm:t>
        <a:bodyPr/>
        <a:lstStyle/>
        <a:p>
          <a:endParaRPr lang="en-US"/>
        </a:p>
      </dgm:t>
    </dgm:pt>
    <dgm:pt modelId="{22618616-9248-4DC9-943A-3774227A2E49}" type="pres">
      <dgm:prSet presAssocID="{3EE1907F-F070-405D-B373-60496A1FD120}" presName="textNode" presStyleLbl="bgShp" presStyleIdx="1" presStyleCnt="3"/>
      <dgm:spPr/>
      <dgm:t>
        <a:bodyPr/>
        <a:lstStyle/>
        <a:p>
          <a:endParaRPr lang="en-US"/>
        </a:p>
      </dgm:t>
    </dgm:pt>
    <dgm:pt modelId="{0E9888B7-973A-4027-BDA3-F39A600762C4}" type="pres">
      <dgm:prSet presAssocID="{3EE1907F-F070-405D-B373-60496A1FD120}" presName="compChildNode" presStyleCnt="0"/>
      <dgm:spPr/>
    </dgm:pt>
    <dgm:pt modelId="{94EBE2CD-B759-4F39-A984-2861A2DFEAB7}" type="pres">
      <dgm:prSet presAssocID="{3EE1907F-F070-405D-B373-60496A1FD120}" presName="theInnerList" presStyleCnt="0"/>
      <dgm:spPr/>
    </dgm:pt>
    <dgm:pt modelId="{522C04DD-CA87-4639-B83C-ECB361E07690}" type="pres">
      <dgm:prSet presAssocID="{3EE1907F-F070-405D-B373-60496A1FD120}" presName="aSpace" presStyleCnt="0"/>
      <dgm:spPr/>
    </dgm:pt>
    <dgm:pt modelId="{7AB8BEEF-A538-4911-89BC-AAC36CEAAB15}" type="pres">
      <dgm:prSet presAssocID="{2D5A2CE3-26A1-44A6-B7CE-037043060AD6}" presName="compNode" presStyleCnt="0"/>
      <dgm:spPr/>
    </dgm:pt>
    <dgm:pt modelId="{E4A8D386-F39A-4D3B-876B-D8F752484BE0}" type="pres">
      <dgm:prSet presAssocID="{2D5A2CE3-26A1-44A6-B7CE-037043060AD6}" presName="aNode" presStyleLbl="bgShp" presStyleIdx="2" presStyleCnt="3"/>
      <dgm:spPr/>
      <dgm:t>
        <a:bodyPr/>
        <a:lstStyle/>
        <a:p>
          <a:endParaRPr lang="en-US"/>
        </a:p>
      </dgm:t>
    </dgm:pt>
    <dgm:pt modelId="{1FB54166-9B52-4808-9390-717AF3BFDB18}" type="pres">
      <dgm:prSet presAssocID="{2D5A2CE3-26A1-44A6-B7CE-037043060AD6}" presName="textNode" presStyleLbl="bgShp" presStyleIdx="2" presStyleCnt="3"/>
      <dgm:spPr/>
      <dgm:t>
        <a:bodyPr/>
        <a:lstStyle/>
        <a:p>
          <a:endParaRPr lang="en-US"/>
        </a:p>
      </dgm:t>
    </dgm:pt>
    <dgm:pt modelId="{9FB9ADDF-BD08-4021-8CB2-A934768768C5}" type="pres">
      <dgm:prSet presAssocID="{2D5A2CE3-26A1-44A6-B7CE-037043060AD6}" presName="compChildNode" presStyleCnt="0"/>
      <dgm:spPr/>
    </dgm:pt>
    <dgm:pt modelId="{774A6CB3-2E04-4935-AB48-80BD55B1FDAA}" type="pres">
      <dgm:prSet presAssocID="{2D5A2CE3-26A1-44A6-B7CE-037043060AD6}" presName="theInnerList" presStyleCnt="0"/>
      <dgm:spPr/>
    </dgm:pt>
    <dgm:pt modelId="{7F7167EB-6050-41D1-85BF-9068AB8C45E6}" type="pres">
      <dgm:prSet presAssocID="{37332659-EDB2-4AF3-9F50-EF58F437483A}" presName="childNode" presStyleLbl="node1" presStyleIdx="5" presStyleCnt="10">
        <dgm:presLayoutVars>
          <dgm:bulletEnabled val="1"/>
        </dgm:presLayoutVars>
      </dgm:prSet>
      <dgm:spPr/>
      <dgm:t>
        <a:bodyPr/>
        <a:lstStyle/>
        <a:p>
          <a:endParaRPr lang="en-US"/>
        </a:p>
      </dgm:t>
    </dgm:pt>
    <dgm:pt modelId="{8568394A-5B7E-403B-B404-F5D255F1E70D}" type="pres">
      <dgm:prSet presAssocID="{37332659-EDB2-4AF3-9F50-EF58F437483A}" presName="aSpace2" presStyleCnt="0"/>
      <dgm:spPr/>
    </dgm:pt>
    <dgm:pt modelId="{6F136D57-B8D7-4B24-93C8-E10A6B7AE04E}" type="pres">
      <dgm:prSet presAssocID="{68C12CE8-03F1-40E7-B31C-1FE7848861E0}" presName="childNode" presStyleLbl="node1" presStyleIdx="6" presStyleCnt="10">
        <dgm:presLayoutVars>
          <dgm:bulletEnabled val="1"/>
        </dgm:presLayoutVars>
      </dgm:prSet>
      <dgm:spPr/>
      <dgm:t>
        <a:bodyPr/>
        <a:lstStyle/>
        <a:p>
          <a:endParaRPr lang="en-US"/>
        </a:p>
      </dgm:t>
    </dgm:pt>
    <dgm:pt modelId="{795D0623-EA8A-4E72-8546-1F57AD40A057}" type="pres">
      <dgm:prSet presAssocID="{68C12CE8-03F1-40E7-B31C-1FE7848861E0}" presName="aSpace2" presStyleCnt="0"/>
      <dgm:spPr/>
    </dgm:pt>
    <dgm:pt modelId="{4D927992-C0A6-46E3-9042-A8D8A35F9F2F}" type="pres">
      <dgm:prSet presAssocID="{A0DD4485-7015-47D4-8D5F-54B7A91EF2DA}" presName="childNode" presStyleLbl="node1" presStyleIdx="7" presStyleCnt="10">
        <dgm:presLayoutVars>
          <dgm:bulletEnabled val="1"/>
        </dgm:presLayoutVars>
      </dgm:prSet>
      <dgm:spPr/>
      <dgm:t>
        <a:bodyPr/>
        <a:lstStyle/>
        <a:p>
          <a:endParaRPr lang="en-US"/>
        </a:p>
      </dgm:t>
    </dgm:pt>
    <dgm:pt modelId="{A00B23CF-CA88-4537-B6E4-7D9C2A504B91}" type="pres">
      <dgm:prSet presAssocID="{A0DD4485-7015-47D4-8D5F-54B7A91EF2DA}" presName="aSpace2" presStyleCnt="0"/>
      <dgm:spPr/>
    </dgm:pt>
    <dgm:pt modelId="{62AEF07D-E4D1-4C8E-A2B7-C93A2794DE32}" type="pres">
      <dgm:prSet presAssocID="{A10968A7-C8BE-4473-8102-CF3E6AB4F429}" presName="childNode" presStyleLbl="node1" presStyleIdx="8" presStyleCnt="10">
        <dgm:presLayoutVars>
          <dgm:bulletEnabled val="1"/>
        </dgm:presLayoutVars>
      </dgm:prSet>
      <dgm:spPr/>
      <dgm:t>
        <a:bodyPr/>
        <a:lstStyle/>
        <a:p>
          <a:endParaRPr lang="en-US"/>
        </a:p>
      </dgm:t>
    </dgm:pt>
    <dgm:pt modelId="{0CE52490-C0D1-4BAE-AC40-A8D978B3DCDD}" type="pres">
      <dgm:prSet presAssocID="{A10968A7-C8BE-4473-8102-CF3E6AB4F429}" presName="aSpace2" presStyleCnt="0"/>
      <dgm:spPr/>
    </dgm:pt>
    <dgm:pt modelId="{399BF697-6252-47F3-8F45-00C9B46633A6}" type="pres">
      <dgm:prSet presAssocID="{C69F57FF-A3FD-4390-8078-3B316D6862BF}" presName="childNode" presStyleLbl="node1" presStyleIdx="9" presStyleCnt="10">
        <dgm:presLayoutVars>
          <dgm:bulletEnabled val="1"/>
        </dgm:presLayoutVars>
      </dgm:prSet>
      <dgm:spPr/>
      <dgm:t>
        <a:bodyPr/>
        <a:lstStyle/>
        <a:p>
          <a:endParaRPr lang="en-US"/>
        </a:p>
      </dgm:t>
    </dgm:pt>
  </dgm:ptLst>
  <dgm:cxnLst>
    <dgm:cxn modelId="{3C16ABEE-8838-4F7C-9069-277D69D7CC05}" srcId="{4235BDA0-AF23-4086-87ED-3D36CAF8D3FC}" destId="{07E869F2-8C52-45EC-825A-2791FF7C69D4}" srcOrd="3" destOrd="0" parTransId="{FA36AD2D-D81A-4018-BD6C-64CEB97AC054}" sibTransId="{81AA11CE-D59C-4090-B45C-58123D7497E4}"/>
    <dgm:cxn modelId="{F7BA61C9-3680-4167-9EC9-043E309CEE8C}" type="presOf" srcId="{3EE1907F-F070-405D-B373-60496A1FD120}" destId="{14A609AE-B3EE-4521-9B07-95B23B9C7B1A}" srcOrd="0" destOrd="0" presId="urn:microsoft.com/office/officeart/2005/8/layout/lProcess2"/>
    <dgm:cxn modelId="{8D1F1D73-1B44-4C9E-88F3-06A2386D9E0F}" type="presOf" srcId="{4235BDA0-AF23-4086-87ED-3D36CAF8D3FC}" destId="{2234110B-6F9E-42B7-86E2-0CE636DDA8EB}" srcOrd="1" destOrd="0" presId="urn:microsoft.com/office/officeart/2005/8/layout/lProcess2"/>
    <dgm:cxn modelId="{09419809-A7FC-403B-873F-BDC43569C147}" srcId="{4235BDA0-AF23-4086-87ED-3D36CAF8D3FC}" destId="{8F7D9CF2-84AA-4BAE-8734-7E8C7B634E45}" srcOrd="4" destOrd="0" parTransId="{53F7040F-567F-457A-AD24-4E830F0C2570}" sibTransId="{63E40BDE-54D0-45CC-ABC6-DBE8EAD0F242}"/>
    <dgm:cxn modelId="{28F07E64-BAF2-4747-B6EC-D460FFE2B46C}" type="presOf" srcId="{3EE1907F-F070-405D-B373-60496A1FD120}" destId="{22618616-9248-4DC9-943A-3774227A2E49}" srcOrd="1" destOrd="0" presId="urn:microsoft.com/office/officeart/2005/8/layout/lProcess2"/>
    <dgm:cxn modelId="{963DBFA9-8DE1-4196-B513-32F9C3BF71B2}" srcId="{9C91EAFC-22DD-49C2-A527-FB1202C604F6}" destId="{4235BDA0-AF23-4086-87ED-3D36CAF8D3FC}" srcOrd="0" destOrd="0" parTransId="{B18B5468-6E4E-42A4-A219-04A0B82A8C23}" sibTransId="{FB5F2005-FFFA-41B5-B1CC-6D5934571883}"/>
    <dgm:cxn modelId="{C219601C-D766-4DFF-B5B5-228E8B286FF2}" srcId="{2D5A2CE3-26A1-44A6-B7CE-037043060AD6}" destId="{A10968A7-C8BE-4473-8102-CF3E6AB4F429}" srcOrd="3" destOrd="0" parTransId="{0F59285D-4D73-434E-9F9D-625681E3720B}" sibTransId="{6C7CCE26-8F16-46AB-8204-AD058DE34780}"/>
    <dgm:cxn modelId="{630DC86E-30F1-4A26-AD7A-1AC17BDBAA90}" srcId="{2D5A2CE3-26A1-44A6-B7CE-037043060AD6}" destId="{C69F57FF-A3FD-4390-8078-3B316D6862BF}" srcOrd="4" destOrd="0" parTransId="{A49C4540-1B48-43D1-B2D4-0DA2F8A06530}" sibTransId="{1A72BAB5-90DC-4438-9D0F-646F1616D44E}"/>
    <dgm:cxn modelId="{E897D3D7-3207-40EE-8255-4362A6505DAF}" srcId="{4235BDA0-AF23-4086-87ED-3D36CAF8D3FC}" destId="{418E4406-0FC1-4C02-ABBC-84EF3B24B9CA}" srcOrd="0" destOrd="0" parTransId="{8D881339-F9B7-4A3A-A62D-355047BDB192}" sibTransId="{20A9B71E-D679-408F-B3C7-0992182D8C13}"/>
    <dgm:cxn modelId="{7F56A739-1A20-4B89-997E-17CE23500097}" type="presOf" srcId="{C69F57FF-A3FD-4390-8078-3B316D6862BF}" destId="{399BF697-6252-47F3-8F45-00C9B46633A6}" srcOrd="0" destOrd="0" presId="urn:microsoft.com/office/officeart/2005/8/layout/lProcess2"/>
    <dgm:cxn modelId="{23F1F433-0CE8-4BAD-81CC-8364A336EB06}" type="presOf" srcId="{2D5A2CE3-26A1-44A6-B7CE-037043060AD6}" destId="{1FB54166-9B52-4808-9390-717AF3BFDB18}" srcOrd="1" destOrd="0" presId="urn:microsoft.com/office/officeart/2005/8/layout/lProcess2"/>
    <dgm:cxn modelId="{B830B5AF-3C47-471B-B98E-51ABAE6CC9F9}" srcId="{4235BDA0-AF23-4086-87ED-3D36CAF8D3FC}" destId="{A37E6755-0271-4A77-AF1A-51E65107BC5F}" srcOrd="2" destOrd="0" parTransId="{AB9302AE-7CFE-402C-86E4-CBE20EFC0F2F}" sibTransId="{A0E0F120-52F5-429C-8F81-CEC1044ACEB7}"/>
    <dgm:cxn modelId="{DAEE4774-0A46-4CB0-9C92-63839BDB9A61}" type="presOf" srcId="{4235BDA0-AF23-4086-87ED-3D36CAF8D3FC}" destId="{9F5E0BAA-0616-4EC2-B05F-513BBE414775}" srcOrd="0" destOrd="0" presId="urn:microsoft.com/office/officeart/2005/8/layout/lProcess2"/>
    <dgm:cxn modelId="{C07CFF2C-05A0-44A1-B8DC-4A19C35C16EB}" type="presOf" srcId="{8F7D9CF2-84AA-4BAE-8734-7E8C7B634E45}" destId="{8A4EA3F1-0062-4FD1-978A-87291C330EBC}" srcOrd="0" destOrd="0" presId="urn:microsoft.com/office/officeart/2005/8/layout/lProcess2"/>
    <dgm:cxn modelId="{95022CFC-9220-45BA-AEFE-CE98DDBB58C1}" type="presOf" srcId="{37332659-EDB2-4AF3-9F50-EF58F437483A}" destId="{7F7167EB-6050-41D1-85BF-9068AB8C45E6}" srcOrd="0" destOrd="0" presId="urn:microsoft.com/office/officeart/2005/8/layout/lProcess2"/>
    <dgm:cxn modelId="{6632EFD1-88E5-4A1B-B81D-66D063850474}" type="presOf" srcId="{418E4406-0FC1-4C02-ABBC-84EF3B24B9CA}" destId="{4AB37260-69EA-422A-91B4-6C393F74A5C0}" srcOrd="0" destOrd="0" presId="urn:microsoft.com/office/officeart/2005/8/layout/lProcess2"/>
    <dgm:cxn modelId="{E96FADEE-A5D8-44FF-B38F-30DF9539739F}" type="presOf" srcId="{A37E6755-0271-4A77-AF1A-51E65107BC5F}" destId="{CBC7DFBD-78BF-4A63-9FE5-2230E1E0BA90}" srcOrd="0" destOrd="0" presId="urn:microsoft.com/office/officeart/2005/8/layout/lProcess2"/>
    <dgm:cxn modelId="{DF71EBFD-56FA-4B03-8089-ACF76A253CA5}" type="presOf" srcId="{051C23FF-BD9D-469C-B62C-A20513231524}" destId="{A244D11B-F607-4E88-B6C1-356A22543FDD}" srcOrd="0" destOrd="0" presId="urn:microsoft.com/office/officeart/2005/8/layout/lProcess2"/>
    <dgm:cxn modelId="{7C26F9EE-AE1C-495F-9DAF-651A4DBED4F0}" srcId="{2D5A2CE3-26A1-44A6-B7CE-037043060AD6}" destId="{68C12CE8-03F1-40E7-B31C-1FE7848861E0}" srcOrd="1" destOrd="0" parTransId="{CD1DB12D-D6C7-4EFB-9C12-E8189C67957F}" sibTransId="{0C132896-A7DA-4B51-A8F8-F0780F5F0BB6}"/>
    <dgm:cxn modelId="{4EEFD72F-B33F-459B-A730-4886E712D994}" type="presOf" srcId="{07E869F2-8C52-45EC-825A-2791FF7C69D4}" destId="{2326FEF8-0854-4CC9-9970-D5E3F82C17CC}" srcOrd="0" destOrd="0" presId="urn:microsoft.com/office/officeart/2005/8/layout/lProcess2"/>
    <dgm:cxn modelId="{6339E0E0-1387-41AB-AAAA-54A5FADDCA29}" type="presOf" srcId="{2D5A2CE3-26A1-44A6-B7CE-037043060AD6}" destId="{E4A8D386-F39A-4D3B-876B-D8F752484BE0}" srcOrd="0" destOrd="0" presId="urn:microsoft.com/office/officeart/2005/8/layout/lProcess2"/>
    <dgm:cxn modelId="{1D019F00-E254-43AE-900B-0D581D7DA7FD}" srcId="{9C91EAFC-22DD-49C2-A527-FB1202C604F6}" destId="{2D5A2CE3-26A1-44A6-B7CE-037043060AD6}" srcOrd="2" destOrd="0" parTransId="{7B72CE85-46B6-4FB3-ABBA-F38E2FCE91A8}" sibTransId="{C50A3648-3E68-4E26-8197-F1F28BF8CEBA}"/>
    <dgm:cxn modelId="{DC65CECE-803E-4E99-98A8-EDE1F07F97E2}" type="presOf" srcId="{68C12CE8-03F1-40E7-B31C-1FE7848861E0}" destId="{6F136D57-B8D7-4B24-93C8-E10A6B7AE04E}" srcOrd="0" destOrd="0" presId="urn:microsoft.com/office/officeart/2005/8/layout/lProcess2"/>
    <dgm:cxn modelId="{CCC8E71F-E07F-49F3-A56E-22F319793729}" type="presOf" srcId="{9C91EAFC-22DD-49C2-A527-FB1202C604F6}" destId="{5D301E06-FBBD-4401-89A8-DBB4AE914AC1}" srcOrd="0" destOrd="0" presId="urn:microsoft.com/office/officeart/2005/8/layout/lProcess2"/>
    <dgm:cxn modelId="{33F0AC38-97F6-41F0-A034-C36D05A9790A}" srcId="{9C91EAFC-22DD-49C2-A527-FB1202C604F6}" destId="{3EE1907F-F070-405D-B373-60496A1FD120}" srcOrd="1" destOrd="0" parTransId="{CE487A8F-39A1-4520-99A7-94C25856DFE0}" sibTransId="{B119694E-070C-4FDE-A5C4-A0F7F5A982C9}"/>
    <dgm:cxn modelId="{A0C9821E-62A3-4347-BB0E-DA776A6CC382}" srcId="{2D5A2CE3-26A1-44A6-B7CE-037043060AD6}" destId="{A0DD4485-7015-47D4-8D5F-54B7A91EF2DA}" srcOrd="2" destOrd="0" parTransId="{5072256C-3270-4863-822A-ECF133D2D863}" sibTransId="{ACDB7238-5DD1-43CD-8805-216D84AABE3A}"/>
    <dgm:cxn modelId="{B4FBF13D-6FAB-4EA1-82D1-EC10D919689F}" type="presOf" srcId="{A10968A7-C8BE-4473-8102-CF3E6AB4F429}" destId="{62AEF07D-E4D1-4C8E-A2B7-C93A2794DE32}" srcOrd="0" destOrd="0" presId="urn:microsoft.com/office/officeart/2005/8/layout/lProcess2"/>
    <dgm:cxn modelId="{57EBB76C-AB37-495F-BE1F-89BA73DE8358}" srcId="{2D5A2CE3-26A1-44A6-B7CE-037043060AD6}" destId="{37332659-EDB2-4AF3-9F50-EF58F437483A}" srcOrd="0" destOrd="0" parTransId="{CF77E7D2-B392-4CFB-AC5A-DCE36791B753}" sibTransId="{9EAAA850-E1D1-4F49-8084-746D03005643}"/>
    <dgm:cxn modelId="{74A5AD46-12DF-4EA9-8FDB-0A1DD798A222}" srcId="{4235BDA0-AF23-4086-87ED-3D36CAF8D3FC}" destId="{051C23FF-BD9D-469C-B62C-A20513231524}" srcOrd="1" destOrd="0" parTransId="{C9AFE039-7F27-4826-BE56-C07CBBEBC507}" sibTransId="{63B4F38F-7E09-4F7C-8D74-BA76C656BDEC}"/>
    <dgm:cxn modelId="{30D38074-6C2D-448D-BC75-BF30B1049610}" type="presOf" srcId="{A0DD4485-7015-47D4-8D5F-54B7A91EF2DA}" destId="{4D927992-C0A6-46E3-9042-A8D8A35F9F2F}" srcOrd="0" destOrd="0" presId="urn:microsoft.com/office/officeart/2005/8/layout/lProcess2"/>
    <dgm:cxn modelId="{21C6EA58-1C6B-4805-9CF3-C7730BDFCC10}" type="presParOf" srcId="{5D301E06-FBBD-4401-89A8-DBB4AE914AC1}" destId="{91F00CAB-5133-48B9-BAC8-BAA688C29E27}" srcOrd="0" destOrd="0" presId="urn:microsoft.com/office/officeart/2005/8/layout/lProcess2"/>
    <dgm:cxn modelId="{4A5ECA50-85BC-459D-88DD-70CD0EE97BC5}" type="presParOf" srcId="{91F00CAB-5133-48B9-BAC8-BAA688C29E27}" destId="{9F5E0BAA-0616-4EC2-B05F-513BBE414775}" srcOrd="0" destOrd="0" presId="urn:microsoft.com/office/officeart/2005/8/layout/lProcess2"/>
    <dgm:cxn modelId="{87371D42-7986-4E9F-B525-51E5881CA5EE}" type="presParOf" srcId="{91F00CAB-5133-48B9-BAC8-BAA688C29E27}" destId="{2234110B-6F9E-42B7-86E2-0CE636DDA8EB}" srcOrd="1" destOrd="0" presId="urn:microsoft.com/office/officeart/2005/8/layout/lProcess2"/>
    <dgm:cxn modelId="{1F256977-B715-4144-BB7E-D24959BE8A97}" type="presParOf" srcId="{91F00CAB-5133-48B9-BAC8-BAA688C29E27}" destId="{2405393B-0066-49BA-BCF1-122026855AB0}" srcOrd="2" destOrd="0" presId="urn:microsoft.com/office/officeart/2005/8/layout/lProcess2"/>
    <dgm:cxn modelId="{7F7CBC9E-6FBF-482F-AF5D-35A6DD351B90}" type="presParOf" srcId="{2405393B-0066-49BA-BCF1-122026855AB0}" destId="{F6BF397C-990D-4819-B9C3-0FEB6C30C2CE}" srcOrd="0" destOrd="0" presId="urn:microsoft.com/office/officeart/2005/8/layout/lProcess2"/>
    <dgm:cxn modelId="{1005F7B0-A033-415F-A7DD-7A4A7DF5792F}" type="presParOf" srcId="{F6BF397C-990D-4819-B9C3-0FEB6C30C2CE}" destId="{4AB37260-69EA-422A-91B4-6C393F74A5C0}" srcOrd="0" destOrd="0" presId="urn:microsoft.com/office/officeart/2005/8/layout/lProcess2"/>
    <dgm:cxn modelId="{BFB08459-8D31-4DB9-9A97-B669EE4123A3}" type="presParOf" srcId="{F6BF397C-990D-4819-B9C3-0FEB6C30C2CE}" destId="{ACAB1BD5-39C3-4349-A6E4-2B29DF1C948A}" srcOrd="1" destOrd="0" presId="urn:microsoft.com/office/officeart/2005/8/layout/lProcess2"/>
    <dgm:cxn modelId="{A2796AD9-198B-4A54-83D8-301346876960}" type="presParOf" srcId="{F6BF397C-990D-4819-B9C3-0FEB6C30C2CE}" destId="{A244D11B-F607-4E88-B6C1-356A22543FDD}" srcOrd="2" destOrd="0" presId="urn:microsoft.com/office/officeart/2005/8/layout/lProcess2"/>
    <dgm:cxn modelId="{CC3DC48C-C4B5-4643-A97F-31D324A97CBB}" type="presParOf" srcId="{F6BF397C-990D-4819-B9C3-0FEB6C30C2CE}" destId="{B0EC7006-829B-41B7-83D6-220A2B2C809E}" srcOrd="3" destOrd="0" presId="urn:microsoft.com/office/officeart/2005/8/layout/lProcess2"/>
    <dgm:cxn modelId="{3C7EC859-F68B-4FB1-81BE-8298D4FC3451}" type="presParOf" srcId="{F6BF397C-990D-4819-B9C3-0FEB6C30C2CE}" destId="{CBC7DFBD-78BF-4A63-9FE5-2230E1E0BA90}" srcOrd="4" destOrd="0" presId="urn:microsoft.com/office/officeart/2005/8/layout/lProcess2"/>
    <dgm:cxn modelId="{A5A9F9E8-9073-47C8-9CC0-D54DA9BEE8CB}" type="presParOf" srcId="{F6BF397C-990D-4819-B9C3-0FEB6C30C2CE}" destId="{1C220E9E-CE7D-43BA-B5F2-8238F7A18866}" srcOrd="5" destOrd="0" presId="urn:microsoft.com/office/officeart/2005/8/layout/lProcess2"/>
    <dgm:cxn modelId="{2A9E384C-2747-4ED5-9EC9-0D4C00225CE2}" type="presParOf" srcId="{F6BF397C-990D-4819-B9C3-0FEB6C30C2CE}" destId="{2326FEF8-0854-4CC9-9970-D5E3F82C17CC}" srcOrd="6" destOrd="0" presId="urn:microsoft.com/office/officeart/2005/8/layout/lProcess2"/>
    <dgm:cxn modelId="{69B60697-051A-4657-ABD0-05C6A6E18CAC}" type="presParOf" srcId="{F6BF397C-990D-4819-B9C3-0FEB6C30C2CE}" destId="{8B9370A6-CAC8-4F63-B4FE-80BEA5912AE5}" srcOrd="7" destOrd="0" presId="urn:microsoft.com/office/officeart/2005/8/layout/lProcess2"/>
    <dgm:cxn modelId="{A9A4FDD0-7C9C-4C68-B23B-B3A3053E984D}" type="presParOf" srcId="{F6BF397C-990D-4819-B9C3-0FEB6C30C2CE}" destId="{8A4EA3F1-0062-4FD1-978A-87291C330EBC}" srcOrd="8" destOrd="0" presId="urn:microsoft.com/office/officeart/2005/8/layout/lProcess2"/>
    <dgm:cxn modelId="{D7E190AE-2CCE-4E2E-BF58-A542591E9999}" type="presParOf" srcId="{5D301E06-FBBD-4401-89A8-DBB4AE914AC1}" destId="{D9702582-F1FF-4E59-9CC8-4C9E173B2CAF}" srcOrd="1" destOrd="0" presId="urn:microsoft.com/office/officeart/2005/8/layout/lProcess2"/>
    <dgm:cxn modelId="{3587D29A-D9C0-4014-A6CA-F3708CCD6F55}" type="presParOf" srcId="{5D301E06-FBBD-4401-89A8-DBB4AE914AC1}" destId="{DE24F88E-26DB-4144-9761-7DF093469624}" srcOrd="2" destOrd="0" presId="urn:microsoft.com/office/officeart/2005/8/layout/lProcess2"/>
    <dgm:cxn modelId="{1A544065-6821-44E7-9F65-C737091FD51A}" type="presParOf" srcId="{DE24F88E-26DB-4144-9761-7DF093469624}" destId="{14A609AE-B3EE-4521-9B07-95B23B9C7B1A}" srcOrd="0" destOrd="0" presId="urn:microsoft.com/office/officeart/2005/8/layout/lProcess2"/>
    <dgm:cxn modelId="{87642532-BC73-4DC4-AF7C-12AB7BD039B4}" type="presParOf" srcId="{DE24F88E-26DB-4144-9761-7DF093469624}" destId="{22618616-9248-4DC9-943A-3774227A2E49}" srcOrd="1" destOrd="0" presId="urn:microsoft.com/office/officeart/2005/8/layout/lProcess2"/>
    <dgm:cxn modelId="{CED43EE7-621E-458E-B03F-42CF4414F5CE}" type="presParOf" srcId="{DE24F88E-26DB-4144-9761-7DF093469624}" destId="{0E9888B7-973A-4027-BDA3-F39A600762C4}" srcOrd="2" destOrd="0" presId="urn:microsoft.com/office/officeart/2005/8/layout/lProcess2"/>
    <dgm:cxn modelId="{C90F9D88-5173-4F19-AAB2-FDC61BDC4990}" type="presParOf" srcId="{0E9888B7-973A-4027-BDA3-F39A600762C4}" destId="{94EBE2CD-B759-4F39-A984-2861A2DFEAB7}" srcOrd="0" destOrd="0" presId="urn:microsoft.com/office/officeart/2005/8/layout/lProcess2"/>
    <dgm:cxn modelId="{28CF6E14-518C-47D4-A948-4DA65C70C144}" type="presParOf" srcId="{5D301E06-FBBD-4401-89A8-DBB4AE914AC1}" destId="{522C04DD-CA87-4639-B83C-ECB361E07690}" srcOrd="3" destOrd="0" presId="urn:microsoft.com/office/officeart/2005/8/layout/lProcess2"/>
    <dgm:cxn modelId="{8532CDB4-0FFF-4AC5-99F5-C0A43FACE372}" type="presParOf" srcId="{5D301E06-FBBD-4401-89A8-DBB4AE914AC1}" destId="{7AB8BEEF-A538-4911-89BC-AAC36CEAAB15}" srcOrd="4" destOrd="0" presId="urn:microsoft.com/office/officeart/2005/8/layout/lProcess2"/>
    <dgm:cxn modelId="{B94CFDD1-5C01-4787-A1A9-1970F5224DFB}" type="presParOf" srcId="{7AB8BEEF-A538-4911-89BC-AAC36CEAAB15}" destId="{E4A8D386-F39A-4D3B-876B-D8F752484BE0}" srcOrd="0" destOrd="0" presId="urn:microsoft.com/office/officeart/2005/8/layout/lProcess2"/>
    <dgm:cxn modelId="{93DEC80B-1F97-43D8-9F49-3EE52AA6D797}" type="presParOf" srcId="{7AB8BEEF-A538-4911-89BC-AAC36CEAAB15}" destId="{1FB54166-9B52-4808-9390-717AF3BFDB18}" srcOrd="1" destOrd="0" presId="urn:microsoft.com/office/officeart/2005/8/layout/lProcess2"/>
    <dgm:cxn modelId="{68906BCA-1E2B-4FE3-89EA-1978B7B891D7}" type="presParOf" srcId="{7AB8BEEF-A538-4911-89BC-AAC36CEAAB15}" destId="{9FB9ADDF-BD08-4021-8CB2-A934768768C5}" srcOrd="2" destOrd="0" presId="urn:microsoft.com/office/officeart/2005/8/layout/lProcess2"/>
    <dgm:cxn modelId="{AD812F0F-C69A-41B6-A1C0-B0EA642ACA59}" type="presParOf" srcId="{9FB9ADDF-BD08-4021-8CB2-A934768768C5}" destId="{774A6CB3-2E04-4935-AB48-80BD55B1FDAA}" srcOrd="0" destOrd="0" presId="urn:microsoft.com/office/officeart/2005/8/layout/lProcess2"/>
    <dgm:cxn modelId="{4E38D6CB-6E2F-4B10-B107-5D09ADD8F587}" type="presParOf" srcId="{774A6CB3-2E04-4935-AB48-80BD55B1FDAA}" destId="{7F7167EB-6050-41D1-85BF-9068AB8C45E6}" srcOrd="0" destOrd="0" presId="urn:microsoft.com/office/officeart/2005/8/layout/lProcess2"/>
    <dgm:cxn modelId="{AD8F7C4A-D753-42AB-84B7-451D8D2FF867}" type="presParOf" srcId="{774A6CB3-2E04-4935-AB48-80BD55B1FDAA}" destId="{8568394A-5B7E-403B-B404-F5D255F1E70D}" srcOrd="1" destOrd="0" presId="urn:microsoft.com/office/officeart/2005/8/layout/lProcess2"/>
    <dgm:cxn modelId="{A3A1C27D-7E66-4F75-9572-E599251C5009}" type="presParOf" srcId="{774A6CB3-2E04-4935-AB48-80BD55B1FDAA}" destId="{6F136D57-B8D7-4B24-93C8-E10A6B7AE04E}" srcOrd="2" destOrd="0" presId="urn:microsoft.com/office/officeart/2005/8/layout/lProcess2"/>
    <dgm:cxn modelId="{BCDB572E-BE47-44DC-BE18-22C8582F2722}" type="presParOf" srcId="{774A6CB3-2E04-4935-AB48-80BD55B1FDAA}" destId="{795D0623-EA8A-4E72-8546-1F57AD40A057}" srcOrd="3" destOrd="0" presId="urn:microsoft.com/office/officeart/2005/8/layout/lProcess2"/>
    <dgm:cxn modelId="{A28699E5-43BD-4408-9A95-F38962F26F7E}" type="presParOf" srcId="{774A6CB3-2E04-4935-AB48-80BD55B1FDAA}" destId="{4D927992-C0A6-46E3-9042-A8D8A35F9F2F}" srcOrd="4" destOrd="0" presId="urn:microsoft.com/office/officeart/2005/8/layout/lProcess2"/>
    <dgm:cxn modelId="{C8309E9F-89F9-49D2-AE35-C555D0182A00}" type="presParOf" srcId="{774A6CB3-2E04-4935-AB48-80BD55B1FDAA}" destId="{A00B23CF-CA88-4537-B6E4-7D9C2A504B91}" srcOrd="5" destOrd="0" presId="urn:microsoft.com/office/officeart/2005/8/layout/lProcess2"/>
    <dgm:cxn modelId="{E288ECF3-359F-4ED7-810F-D9A4415212F6}" type="presParOf" srcId="{774A6CB3-2E04-4935-AB48-80BD55B1FDAA}" destId="{62AEF07D-E4D1-4C8E-A2B7-C93A2794DE32}" srcOrd="6" destOrd="0" presId="urn:microsoft.com/office/officeart/2005/8/layout/lProcess2"/>
    <dgm:cxn modelId="{F25CE489-7E12-4C4A-B5BA-EC530A312196}" type="presParOf" srcId="{774A6CB3-2E04-4935-AB48-80BD55B1FDAA}" destId="{0CE52490-C0D1-4BAE-AC40-A8D978B3DCDD}" srcOrd="7" destOrd="0" presId="urn:microsoft.com/office/officeart/2005/8/layout/lProcess2"/>
    <dgm:cxn modelId="{8D26AA9D-D905-4CAE-86D6-16BC0410E971}" type="presParOf" srcId="{774A6CB3-2E04-4935-AB48-80BD55B1FDAA}" destId="{399BF697-6252-47F3-8F45-00C9B46633A6}"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BCE65A-746D-4235-8F6E-7AC09AAFE829}" type="doc">
      <dgm:prSet loTypeId="urn:microsoft.com/office/officeart/2005/8/layout/pyramid1" loCatId="pyramid" qsTypeId="urn:microsoft.com/office/officeart/2005/8/quickstyle/3d2" qsCatId="3D" csTypeId="urn:microsoft.com/office/officeart/2005/8/colors/colorful3" csCatId="colorful" phldr="1"/>
      <dgm:spPr/>
    </dgm:pt>
    <dgm:pt modelId="{48D14EC6-391F-47BB-A993-912EF890A443}">
      <dgm:prSet phldrT="[Text]"/>
      <dgm:spPr/>
      <dgm:t>
        <a:bodyPr/>
        <a:lstStyle/>
        <a:p>
          <a:r>
            <a:rPr lang="en-US" dirty="0" smtClean="0"/>
            <a:t>picture</a:t>
          </a:r>
          <a:endParaRPr lang="en-US" dirty="0"/>
        </a:p>
      </dgm:t>
    </dgm:pt>
    <dgm:pt modelId="{35114F9B-3E26-4803-A67A-A449D4669314}" type="parTrans" cxnId="{6C5E4D49-4630-49F1-A320-40391C2BA6F2}">
      <dgm:prSet/>
      <dgm:spPr/>
      <dgm:t>
        <a:bodyPr/>
        <a:lstStyle/>
        <a:p>
          <a:endParaRPr lang="en-US"/>
        </a:p>
      </dgm:t>
    </dgm:pt>
    <dgm:pt modelId="{D1B58285-0CF9-4415-B902-DBEB351DA8E5}" type="sibTrans" cxnId="{6C5E4D49-4630-49F1-A320-40391C2BA6F2}">
      <dgm:prSet/>
      <dgm:spPr/>
      <dgm:t>
        <a:bodyPr/>
        <a:lstStyle/>
        <a:p>
          <a:endParaRPr lang="en-US"/>
        </a:p>
      </dgm:t>
    </dgm:pt>
    <dgm:pt modelId="{95F5BB50-2380-478C-A15A-7C3CAD69A589}">
      <dgm:prSet phldrT="[Text]"/>
      <dgm:spPr/>
      <dgm:t>
        <a:bodyPr/>
        <a:lstStyle/>
        <a:p>
          <a:r>
            <a:rPr lang="en-US" dirty="0" smtClean="0"/>
            <a:t>sentence</a:t>
          </a:r>
          <a:endParaRPr lang="en-US" dirty="0"/>
        </a:p>
      </dgm:t>
    </dgm:pt>
    <dgm:pt modelId="{1ACE4FD0-46DE-4C9E-9963-666ABC159993}" type="parTrans" cxnId="{25109596-8C0A-4404-A6E5-2D5488D26B58}">
      <dgm:prSet/>
      <dgm:spPr/>
      <dgm:t>
        <a:bodyPr/>
        <a:lstStyle/>
        <a:p>
          <a:endParaRPr lang="en-US"/>
        </a:p>
      </dgm:t>
    </dgm:pt>
    <dgm:pt modelId="{85648A85-6815-4AFE-914B-C30207CBACD7}" type="sibTrans" cxnId="{25109596-8C0A-4404-A6E5-2D5488D26B58}">
      <dgm:prSet/>
      <dgm:spPr/>
      <dgm:t>
        <a:bodyPr/>
        <a:lstStyle/>
        <a:p>
          <a:endParaRPr lang="en-US"/>
        </a:p>
      </dgm:t>
    </dgm:pt>
    <dgm:pt modelId="{FC67A4E4-D1E0-47A8-925F-B50F2D339951}">
      <dgm:prSet phldrT="[Text]"/>
      <dgm:spPr/>
      <dgm:t>
        <a:bodyPr/>
        <a:lstStyle/>
        <a:p>
          <a:r>
            <a:rPr lang="en-US" dirty="0" smtClean="0"/>
            <a:t>definition</a:t>
          </a:r>
          <a:endParaRPr lang="en-US" dirty="0"/>
        </a:p>
      </dgm:t>
    </dgm:pt>
    <dgm:pt modelId="{C455A2B5-AF59-4195-863B-DEDC3D3278E2}" type="parTrans" cxnId="{9211711D-D539-4D9E-A522-CC1FB5FB4F5C}">
      <dgm:prSet/>
      <dgm:spPr/>
      <dgm:t>
        <a:bodyPr/>
        <a:lstStyle/>
        <a:p>
          <a:endParaRPr lang="en-US"/>
        </a:p>
      </dgm:t>
    </dgm:pt>
    <dgm:pt modelId="{F1D5F289-9E85-457A-9FCB-3793BB93E46F}" type="sibTrans" cxnId="{9211711D-D539-4D9E-A522-CC1FB5FB4F5C}">
      <dgm:prSet/>
      <dgm:spPr/>
      <dgm:t>
        <a:bodyPr/>
        <a:lstStyle/>
        <a:p>
          <a:endParaRPr lang="en-US"/>
        </a:p>
      </dgm:t>
    </dgm:pt>
    <dgm:pt modelId="{015C6159-84B5-428A-B3B7-51C6B2B5CF15}" type="pres">
      <dgm:prSet presAssocID="{80BCE65A-746D-4235-8F6E-7AC09AAFE829}" presName="Name0" presStyleCnt="0">
        <dgm:presLayoutVars>
          <dgm:dir/>
          <dgm:animLvl val="lvl"/>
          <dgm:resizeHandles val="exact"/>
        </dgm:presLayoutVars>
      </dgm:prSet>
      <dgm:spPr/>
    </dgm:pt>
    <dgm:pt modelId="{B4857FDF-14B4-48EC-9281-506D3CF46691}" type="pres">
      <dgm:prSet presAssocID="{48D14EC6-391F-47BB-A993-912EF890A443}" presName="Name8" presStyleCnt="0"/>
      <dgm:spPr/>
    </dgm:pt>
    <dgm:pt modelId="{494472DD-C6F5-4540-A2C1-F01A3F8B267B}" type="pres">
      <dgm:prSet presAssocID="{48D14EC6-391F-47BB-A993-912EF890A443}" presName="level" presStyleLbl="node1" presStyleIdx="0" presStyleCnt="3" custScaleY="99644">
        <dgm:presLayoutVars>
          <dgm:chMax val="1"/>
          <dgm:bulletEnabled val="1"/>
        </dgm:presLayoutVars>
      </dgm:prSet>
      <dgm:spPr/>
      <dgm:t>
        <a:bodyPr/>
        <a:lstStyle/>
        <a:p>
          <a:endParaRPr lang="en-US"/>
        </a:p>
      </dgm:t>
    </dgm:pt>
    <dgm:pt modelId="{3C37B3C6-2D0E-4AE3-90F7-9901E6246DB8}" type="pres">
      <dgm:prSet presAssocID="{48D14EC6-391F-47BB-A993-912EF890A443}" presName="levelTx" presStyleLbl="revTx" presStyleIdx="0" presStyleCnt="0">
        <dgm:presLayoutVars>
          <dgm:chMax val="1"/>
          <dgm:bulletEnabled val="1"/>
        </dgm:presLayoutVars>
      </dgm:prSet>
      <dgm:spPr/>
      <dgm:t>
        <a:bodyPr/>
        <a:lstStyle/>
        <a:p>
          <a:endParaRPr lang="en-US"/>
        </a:p>
      </dgm:t>
    </dgm:pt>
    <dgm:pt modelId="{85CCFA89-15FC-41E9-805D-4A6B4DD82A9B}" type="pres">
      <dgm:prSet presAssocID="{95F5BB50-2380-478C-A15A-7C3CAD69A589}" presName="Name8" presStyleCnt="0"/>
      <dgm:spPr/>
    </dgm:pt>
    <dgm:pt modelId="{3F51E770-2771-4E61-A901-C2EE2852626A}" type="pres">
      <dgm:prSet presAssocID="{95F5BB50-2380-478C-A15A-7C3CAD69A589}" presName="level" presStyleLbl="node1" presStyleIdx="1" presStyleCnt="3" custScaleY="60133">
        <dgm:presLayoutVars>
          <dgm:chMax val="1"/>
          <dgm:bulletEnabled val="1"/>
        </dgm:presLayoutVars>
      </dgm:prSet>
      <dgm:spPr/>
      <dgm:t>
        <a:bodyPr/>
        <a:lstStyle/>
        <a:p>
          <a:endParaRPr lang="en-US"/>
        </a:p>
      </dgm:t>
    </dgm:pt>
    <dgm:pt modelId="{FD44DF6D-95F2-45E4-BB31-D42E1D3BF866}" type="pres">
      <dgm:prSet presAssocID="{95F5BB50-2380-478C-A15A-7C3CAD69A589}" presName="levelTx" presStyleLbl="revTx" presStyleIdx="0" presStyleCnt="0">
        <dgm:presLayoutVars>
          <dgm:chMax val="1"/>
          <dgm:bulletEnabled val="1"/>
        </dgm:presLayoutVars>
      </dgm:prSet>
      <dgm:spPr/>
      <dgm:t>
        <a:bodyPr/>
        <a:lstStyle/>
        <a:p>
          <a:endParaRPr lang="en-US"/>
        </a:p>
      </dgm:t>
    </dgm:pt>
    <dgm:pt modelId="{ACE505E4-9D01-4C4C-A062-71C6BB6F78AF}" type="pres">
      <dgm:prSet presAssocID="{FC67A4E4-D1E0-47A8-925F-B50F2D339951}" presName="Name8" presStyleCnt="0"/>
      <dgm:spPr/>
    </dgm:pt>
    <dgm:pt modelId="{66D624DC-B9E9-4D89-9139-755E4F6F7155}" type="pres">
      <dgm:prSet presAssocID="{FC67A4E4-D1E0-47A8-925F-B50F2D339951}" presName="level" presStyleLbl="node1" presStyleIdx="2" presStyleCnt="3" custLinFactNeighborY="980">
        <dgm:presLayoutVars>
          <dgm:chMax val="1"/>
          <dgm:bulletEnabled val="1"/>
        </dgm:presLayoutVars>
      </dgm:prSet>
      <dgm:spPr/>
      <dgm:t>
        <a:bodyPr/>
        <a:lstStyle/>
        <a:p>
          <a:endParaRPr lang="en-US"/>
        </a:p>
      </dgm:t>
    </dgm:pt>
    <dgm:pt modelId="{A9D43F2F-FFAC-4E6B-B8C5-39DB6A85D517}" type="pres">
      <dgm:prSet presAssocID="{FC67A4E4-D1E0-47A8-925F-B50F2D339951}" presName="levelTx" presStyleLbl="revTx" presStyleIdx="0" presStyleCnt="0">
        <dgm:presLayoutVars>
          <dgm:chMax val="1"/>
          <dgm:bulletEnabled val="1"/>
        </dgm:presLayoutVars>
      </dgm:prSet>
      <dgm:spPr/>
      <dgm:t>
        <a:bodyPr/>
        <a:lstStyle/>
        <a:p>
          <a:endParaRPr lang="en-US"/>
        </a:p>
      </dgm:t>
    </dgm:pt>
  </dgm:ptLst>
  <dgm:cxnLst>
    <dgm:cxn modelId="{CBE1DD06-0DE7-4879-A7B7-CE788130855D}" type="presOf" srcId="{FC67A4E4-D1E0-47A8-925F-B50F2D339951}" destId="{66D624DC-B9E9-4D89-9139-755E4F6F7155}" srcOrd="0" destOrd="0" presId="urn:microsoft.com/office/officeart/2005/8/layout/pyramid1"/>
    <dgm:cxn modelId="{110A329C-306A-4202-83BE-E6E01A01A0C5}" type="presOf" srcId="{95F5BB50-2380-478C-A15A-7C3CAD69A589}" destId="{3F51E770-2771-4E61-A901-C2EE2852626A}" srcOrd="0" destOrd="0" presId="urn:microsoft.com/office/officeart/2005/8/layout/pyramid1"/>
    <dgm:cxn modelId="{259B7831-B8B9-444D-AEF3-7CE1446D3D9F}" type="presOf" srcId="{48D14EC6-391F-47BB-A993-912EF890A443}" destId="{3C37B3C6-2D0E-4AE3-90F7-9901E6246DB8}" srcOrd="1" destOrd="0" presId="urn:microsoft.com/office/officeart/2005/8/layout/pyramid1"/>
    <dgm:cxn modelId="{AF0458BC-CD3A-4194-8E95-7D7E5C855B7F}" type="presOf" srcId="{95F5BB50-2380-478C-A15A-7C3CAD69A589}" destId="{FD44DF6D-95F2-45E4-BB31-D42E1D3BF866}" srcOrd="1" destOrd="0" presId="urn:microsoft.com/office/officeart/2005/8/layout/pyramid1"/>
    <dgm:cxn modelId="{25109596-8C0A-4404-A6E5-2D5488D26B58}" srcId="{80BCE65A-746D-4235-8F6E-7AC09AAFE829}" destId="{95F5BB50-2380-478C-A15A-7C3CAD69A589}" srcOrd="1" destOrd="0" parTransId="{1ACE4FD0-46DE-4C9E-9963-666ABC159993}" sibTransId="{85648A85-6815-4AFE-914B-C30207CBACD7}"/>
    <dgm:cxn modelId="{EC9AB779-D8EE-4D5E-8749-C70668D7F8F5}" type="presOf" srcId="{FC67A4E4-D1E0-47A8-925F-B50F2D339951}" destId="{A9D43F2F-FFAC-4E6B-B8C5-39DB6A85D517}" srcOrd="1" destOrd="0" presId="urn:microsoft.com/office/officeart/2005/8/layout/pyramid1"/>
    <dgm:cxn modelId="{6C5E4D49-4630-49F1-A320-40391C2BA6F2}" srcId="{80BCE65A-746D-4235-8F6E-7AC09AAFE829}" destId="{48D14EC6-391F-47BB-A993-912EF890A443}" srcOrd="0" destOrd="0" parTransId="{35114F9B-3E26-4803-A67A-A449D4669314}" sibTransId="{D1B58285-0CF9-4415-B902-DBEB351DA8E5}"/>
    <dgm:cxn modelId="{B85B54ED-A1B4-49FC-9BCF-4B6B65726BE3}" type="presOf" srcId="{48D14EC6-391F-47BB-A993-912EF890A443}" destId="{494472DD-C6F5-4540-A2C1-F01A3F8B267B}" srcOrd="0" destOrd="0" presId="urn:microsoft.com/office/officeart/2005/8/layout/pyramid1"/>
    <dgm:cxn modelId="{9211711D-D539-4D9E-A522-CC1FB5FB4F5C}" srcId="{80BCE65A-746D-4235-8F6E-7AC09AAFE829}" destId="{FC67A4E4-D1E0-47A8-925F-B50F2D339951}" srcOrd="2" destOrd="0" parTransId="{C455A2B5-AF59-4195-863B-DEDC3D3278E2}" sibTransId="{F1D5F289-9E85-457A-9FCB-3793BB93E46F}"/>
    <dgm:cxn modelId="{AC48F66F-DB30-45FA-ABF4-079B115E0FEC}" type="presOf" srcId="{80BCE65A-746D-4235-8F6E-7AC09AAFE829}" destId="{015C6159-84B5-428A-B3B7-51C6B2B5CF15}" srcOrd="0" destOrd="0" presId="urn:microsoft.com/office/officeart/2005/8/layout/pyramid1"/>
    <dgm:cxn modelId="{B576CD91-10B3-4F6B-A11B-621D5F6C25C1}" type="presParOf" srcId="{015C6159-84B5-428A-B3B7-51C6B2B5CF15}" destId="{B4857FDF-14B4-48EC-9281-506D3CF46691}" srcOrd="0" destOrd="0" presId="urn:microsoft.com/office/officeart/2005/8/layout/pyramid1"/>
    <dgm:cxn modelId="{33CDC257-AE2F-46BE-A981-CA01DEB09A05}" type="presParOf" srcId="{B4857FDF-14B4-48EC-9281-506D3CF46691}" destId="{494472DD-C6F5-4540-A2C1-F01A3F8B267B}" srcOrd="0" destOrd="0" presId="urn:microsoft.com/office/officeart/2005/8/layout/pyramid1"/>
    <dgm:cxn modelId="{0932ECD3-7E1B-49C2-A43E-B6B6FD70E1DB}" type="presParOf" srcId="{B4857FDF-14B4-48EC-9281-506D3CF46691}" destId="{3C37B3C6-2D0E-4AE3-90F7-9901E6246DB8}" srcOrd="1" destOrd="0" presId="urn:microsoft.com/office/officeart/2005/8/layout/pyramid1"/>
    <dgm:cxn modelId="{91F84A9F-F0DA-4F00-BD2F-B09C78DDD0B8}" type="presParOf" srcId="{015C6159-84B5-428A-B3B7-51C6B2B5CF15}" destId="{85CCFA89-15FC-41E9-805D-4A6B4DD82A9B}" srcOrd="1" destOrd="0" presId="urn:microsoft.com/office/officeart/2005/8/layout/pyramid1"/>
    <dgm:cxn modelId="{98D17D44-D008-421F-AC0F-2A193EEB3DA3}" type="presParOf" srcId="{85CCFA89-15FC-41E9-805D-4A6B4DD82A9B}" destId="{3F51E770-2771-4E61-A901-C2EE2852626A}" srcOrd="0" destOrd="0" presId="urn:microsoft.com/office/officeart/2005/8/layout/pyramid1"/>
    <dgm:cxn modelId="{7C217291-622E-4C51-99F0-C4F574BBCDF9}" type="presParOf" srcId="{85CCFA89-15FC-41E9-805D-4A6B4DD82A9B}" destId="{FD44DF6D-95F2-45E4-BB31-D42E1D3BF866}" srcOrd="1" destOrd="0" presId="urn:microsoft.com/office/officeart/2005/8/layout/pyramid1"/>
    <dgm:cxn modelId="{DE7DFF24-E9A4-476C-AC9E-6BD7ED2F3BFE}" type="presParOf" srcId="{015C6159-84B5-428A-B3B7-51C6B2B5CF15}" destId="{ACE505E4-9D01-4C4C-A062-71C6BB6F78AF}" srcOrd="2" destOrd="0" presId="urn:microsoft.com/office/officeart/2005/8/layout/pyramid1"/>
    <dgm:cxn modelId="{D744C32D-4AD4-4EBC-8D17-6B964D70EA75}" type="presParOf" srcId="{ACE505E4-9D01-4C4C-A062-71C6BB6F78AF}" destId="{66D624DC-B9E9-4D89-9139-755E4F6F7155}" srcOrd="0" destOrd="0" presId="urn:microsoft.com/office/officeart/2005/8/layout/pyramid1"/>
    <dgm:cxn modelId="{14DDD999-A6DC-4799-AA4E-C5CB09FD2F0B}" type="presParOf" srcId="{ACE505E4-9D01-4C4C-A062-71C6BB6F78AF}" destId="{A9D43F2F-FFAC-4E6B-B8C5-39DB6A85D51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36D6CD-65C1-4AF4-9FEB-CCEFFFD2B302}" type="doc">
      <dgm:prSet loTypeId="urn:microsoft.com/office/officeart/2005/8/layout/matrix1" loCatId="matrix" qsTypeId="urn:microsoft.com/office/officeart/2005/8/quickstyle/3d3" qsCatId="3D" csTypeId="urn:microsoft.com/office/officeart/2005/8/colors/colorful1" csCatId="colorful" phldr="1"/>
      <dgm:spPr/>
      <dgm:t>
        <a:bodyPr/>
        <a:lstStyle/>
        <a:p>
          <a:endParaRPr lang="en-US"/>
        </a:p>
      </dgm:t>
    </dgm:pt>
    <dgm:pt modelId="{D7056471-35E5-4473-921D-C035F87A156B}">
      <dgm:prSet phldrT="[Text]"/>
      <dgm:spPr/>
      <dgm:t>
        <a:bodyPr/>
        <a:lstStyle/>
        <a:p>
          <a:r>
            <a:rPr lang="en-US" dirty="0" smtClean="0"/>
            <a:t>word</a:t>
          </a:r>
          <a:endParaRPr lang="en-US" dirty="0"/>
        </a:p>
      </dgm:t>
    </dgm:pt>
    <dgm:pt modelId="{4092D43A-AC42-45A4-A407-49A0A2026800}" type="parTrans" cxnId="{128A9136-6580-4C3F-A2F4-568BD60DC178}">
      <dgm:prSet/>
      <dgm:spPr/>
      <dgm:t>
        <a:bodyPr/>
        <a:lstStyle/>
        <a:p>
          <a:endParaRPr lang="en-US"/>
        </a:p>
      </dgm:t>
    </dgm:pt>
    <dgm:pt modelId="{FC2FA422-A358-4250-95DA-B5DAFBB86F5C}" type="sibTrans" cxnId="{128A9136-6580-4C3F-A2F4-568BD60DC178}">
      <dgm:prSet/>
      <dgm:spPr/>
      <dgm:t>
        <a:bodyPr/>
        <a:lstStyle/>
        <a:p>
          <a:endParaRPr lang="en-US"/>
        </a:p>
      </dgm:t>
    </dgm:pt>
    <dgm:pt modelId="{7E3A8A6B-FC30-4F70-A8F0-6A9708A0344E}">
      <dgm:prSet phldrT="[Text]"/>
      <dgm:spPr/>
      <dgm:t>
        <a:bodyPr/>
        <a:lstStyle/>
        <a:p>
          <a:r>
            <a:rPr lang="en-US" dirty="0" smtClean="0"/>
            <a:t>definition</a:t>
          </a:r>
          <a:endParaRPr lang="en-US" dirty="0"/>
        </a:p>
      </dgm:t>
    </dgm:pt>
    <dgm:pt modelId="{3438D86D-2BC2-4B4D-A42E-87EA83DB5E10}" type="parTrans" cxnId="{5CA17D37-954A-4FCC-BA73-E6421DBDF62D}">
      <dgm:prSet/>
      <dgm:spPr/>
      <dgm:t>
        <a:bodyPr/>
        <a:lstStyle/>
        <a:p>
          <a:endParaRPr lang="en-US"/>
        </a:p>
      </dgm:t>
    </dgm:pt>
    <dgm:pt modelId="{326E3BF9-B7C4-4CE0-A586-8C5D190A438E}" type="sibTrans" cxnId="{5CA17D37-954A-4FCC-BA73-E6421DBDF62D}">
      <dgm:prSet/>
      <dgm:spPr/>
      <dgm:t>
        <a:bodyPr/>
        <a:lstStyle/>
        <a:p>
          <a:endParaRPr lang="en-US"/>
        </a:p>
      </dgm:t>
    </dgm:pt>
    <dgm:pt modelId="{F9F7ED36-886B-4016-B4D3-97F0AF712A7E}">
      <dgm:prSet phldrT="[Text]"/>
      <dgm:spPr/>
      <dgm:t>
        <a:bodyPr/>
        <a:lstStyle/>
        <a:p>
          <a:r>
            <a:rPr lang="en-US" dirty="0" smtClean="0"/>
            <a:t>example/non-example</a:t>
          </a:r>
          <a:endParaRPr lang="en-US" dirty="0"/>
        </a:p>
      </dgm:t>
    </dgm:pt>
    <dgm:pt modelId="{151A310E-33F2-4DC1-98EC-28A43056825D}" type="parTrans" cxnId="{42411F2A-60E3-4B25-BD43-362C035A0627}">
      <dgm:prSet/>
      <dgm:spPr/>
      <dgm:t>
        <a:bodyPr/>
        <a:lstStyle/>
        <a:p>
          <a:endParaRPr lang="en-US"/>
        </a:p>
      </dgm:t>
    </dgm:pt>
    <dgm:pt modelId="{3F114D61-CDA5-45B9-B458-661963F09C70}" type="sibTrans" cxnId="{42411F2A-60E3-4B25-BD43-362C035A0627}">
      <dgm:prSet/>
      <dgm:spPr/>
      <dgm:t>
        <a:bodyPr/>
        <a:lstStyle/>
        <a:p>
          <a:endParaRPr lang="en-US"/>
        </a:p>
      </dgm:t>
    </dgm:pt>
    <dgm:pt modelId="{92BD1279-F498-4B16-BB66-E9CBD037C0C3}">
      <dgm:prSet phldrT="[Text]"/>
      <dgm:spPr/>
      <dgm:t>
        <a:bodyPr/>
        <a:lstStyle/>
        <a:p>
          <a:r>
            <a:rPr lang="en-US" dirty="0" smtClean="0"/>
            <a:t>picture</a:t>
          </a:r>
          <a:endParaRPr lang="en-US" dirty="0"/>
        </a:p>
      </dgm:t>
    </dgm:pt>
    <dgm:pt modelId="{A50DD226-68BA-4F58-A4C1-5E585789AE65}" type="parTrans" cxnId="{A2A8AB49-1EB7-4993-99A0-6F60745994D7}">
      <dgm:prSet/>
      <dgm:spPr/>
      <dgm:t>
        <a:bodyPr/>
        <a:lstStyle/>
        <a:p>
          <a:endParaRPr lang="en-US"/>
        </a:p>
      </dgm:t>
    </dgm:pt>
    <dgm:pt modelId="{F3578BD7-54EE-4E96-8BD1-35193468E64B}" type="sibTrans" cxnId="{A2A8AB49-1EB7-4993-99A0-6F60745994D7}">
      <dgm:prSet/>
      <dgm:spPr/>
      <dgm:t>
        <a:bodyPr/>
        <a:lstStyle/>
        <a:p>
          <a:endParaRPr lang="en-US"/>
        </a:p>
      </dgm:t>
    </dgm:pt>
    <dgm:pt modelId="{86266CCB-8AF2-4EA5-8667-0A080C958772}">
      <dgm:prSet phldrT="[Text]"/>
      <dgm:spPr/>
      <dgm:t>
        <a:bodyPr/>
        <a:lstStyle/>
        <a:p>
          <a:r>
            <a:rPr lang="en-US" dirty="0" smtClean="0"/>
            <a:t>sentence</a:t>
          </a:r>
          <a:endParaRPr lang="en-US" dirty="0"/>
        </a:p>
      </dgm:t>
    </dgm:pt>
    <dgm:pt modelId="{D499406D-FE4F-44D3-97DF-D285916DC1EC}" type="parTrans" cxnId="{A464BD82-9ACE-4DFA-898E-175D3E42B737}">
      <dgm:prSet/>
      <dgm:spPr/>
      <dgm:t>
        <a:bodyPr/>
        <a:lstStyle/>
        <a:p>
          <a:endParaRPr lang="en-US"/>
        </a:p>
      </dgm:t>
    </dgm:pt>
    <dgm:pt modelId="{D0B6A1A9-5186-49CF-BAC1-5EC716962DAD}" type="sibTrans" cxnId="{A464BD82-9ACE-4DFA-898E-175D3E42B737}">
      <dgm:prSet/>
      <dgm:spPr/>
      <dgm:t>
        <a:bodyPr/>
        <a:lstStyle/>
        <a:p>
          <a:endParaRPr lang="en-US"/>
        </a:p>
      </dgm:t>
    </dgm:pt>
    <dgm:pt modelId="{CD073D1B-B972-43A8-BC87-715F36E5F55F}" type="pres">
      <dgm:prSet presAssocID="{5836D6CD-65C1-4AF4-9FEB-CCEFFFD2B302}" presName="diagram" presStyleCnt="0">
        <dgm:presLayoutVars>
          <dgm:chMax val="1"/>
          <dgm:dir/>
          <dgm:animLvl val="ctr"/>
          <dgm:resizeHandles val="exact"/>
        </dgm:presLayoutVars>
      </dgm:prSet>
      <dgm:spPr/>
      <dgm:t>
        <a:bodyPr/>
        <a:lstStyle/>
        <a:p>
          <a:endParaRPr lang="en-US"/>
        </a:p>
      </dgm:t>
    </dgm:pt>
    <dgm:pt modelId="{9FAE3C33-C822-4026-8E15-92E2A5F0CD2D}" type="pres">
      <dgm:prSet presAssocID="{5836D6CD-65C1-4AF4-9FEB-CCEFFFD2B302}" presName="matrix" presStyleCnt="0"/>
      <dgm:spPr/>
    </dgm:pt>
    <dgm:pt modelId="{AD8AB8C9-4028-4ADE-BC8C-42AA10B1C7A0}" type="pres">
      <dgm:prSet presAssocID="{5836D6CD-65C1-4AF4-9FEB-CCEFFFD2B302}" presName="tile1" presStyleLbl="node1" presStyleIdx="0" presStyleCnt="4"/>
      <dgm:spPr/>
      <dgm:t>
        <a:bodyPr/>
        <a:lstStyle/>
        <a:p>
          <a:endParaRPr lang="en-US"/>
        </a:p>
      </dgm:t>
    </dgm:pt>
    <dgm:pt modelId="{A9BE40F3-5CEC-422E-9EE0-2612535BB350}" type="pres">
      <dgm:prSet presAssocID="{5836D6CD-65C1-4AF4-9FEB-CCEFFFD2B302}" presName="tile1text" presStyleLbl="node1" presStyleIdx="0" presStyleCnt="4">
        <dgm:presLayoutVars>
          <dgm:chMax val="0"/>
          <dgm:chPref val="0"/>
          <dgm:bulletEnabled val="1"/>
        </dgm:presLayoutVars>
      </dgm:prSet>
      <dgm:spPr/>
      <dgm:t>
        <a:bodyPr/>
        <a:lstStyle/>
        <a:p>
          <a:endParaRPr lang="en-US"/>
        </a:p>
      </dgm:t>
    </dgm:pt>
    <dgm:pt modelId="{828EE810-DAF6-4EDF-94ED-DAB29E50BB8E}" type="pres">
      <dgm:prSet presAssocID="{5836D6CD-65C1-4AF4-9FEB-CCEFFFD2B302}" presName="tile2" presStyleLbl="node1" presStyleIdx="1" presStyleCnt="4" custLinFactNeighborX="365" custLinFactNeighborY="-481"/>
      <dgm:spPr/>
      <dgm:t>
        <a:bodyPr/>
        <a:lstStyle/>
        <a:p>
          <a:endParaRPr lang="en-US"/>
        </a:p>
      </dgm:t>
    </dgm:pt>
    <dgm:pt modelId="{821C673B-1896-4FF7-800F-16F330C55F1B}" type="pres">
      <dgm:prSet presAssocID="{5836D6CD-65C1-4AF4-9FEB-CCEFFFD2B302}" presName="tile2text" presStyleLbl="node1" presStyleIdx="1" presStyleCnt="4">
        <dgm:presLayoutVars>
          <dgm:chMax val="0"/>
          <dgm:chPref val="0"/>
          <dgm:bulletEnabled val="1"/>
        </dgm:presLayoutVars>
      </dgm:prSet>
      <dgm:spPr/>
      <dgm:t>
        <a:bodyPr/>
        <a:lstStyle/>
        <a:p>
          <a:endParaRPr lang="en-US"/>
        </a:p>
      </dgm:t>
    </dgm:pt>
    <dgm:pt modelId="{2661397D-3787-4F7F-9994-E2582B500FAB}" type="pres">
      <dgm:prSet presAssocID="{5836D6CD-65C1-4AF4-9FEB-CCEFFFD2B302}" presName="tile3" presStyleLbl="node1" presStyleIdx="2" presStyleCnt="4"/>
      <dgm:spPr/>
      <dgm:t>
        <a:bodyPr/>
        <a:lstStyle/>
        <a:p>
          <a:endParaRPr lang="en-US"/>
        </a:p>
      </dgm:t>
    </dgm:pt>
    <dgm:pt modelId="{D17CE96B-656B-4545-A46A-CB0B7E6A0562}" type="pres">
      <dgm:prSet presAssocID="{5836D6CD-65C1-4AF4-9FEB-CCEFFFD2B302}" presName="tile3text" presStyleLbl="node1" presStyleIdx="2" presStyleCnt="4">
        <dgm:presLayoutVars>
          <dgm:chMax val="0"/>
          <dgm:chPref val="0"/>
          <dgm:bulletEnabled val="1"/>
        </dgm:presLayoutVars>
      </dgm:prSet>
      <dgm:spPr/>
      <dgm:t>
        <a:bodyPr/>
        <a:lstStyle/>
        <a:p>
          <a:endParaRPr lang="en-US"/>
        </a:p>
      </dgm:t>
    </dgm:pt>
    <dgm:pt modelId="{DE02BB3E-D88F-4F82-B3F3-1C636DEBD569}" type="pres">
      <dgm:prSet presAssocID="{5836D6CD-65C1-4AF4-9FEB-CCEFFFD2B302}" presName="tile4" presStyleLbl="node1" presStyleIdx="3" presStyleCnt="4"/>
      <dgm:spPr/>
      <dgm:t>
        <a:bodyPr/>
        <a:lstStyle/>
        <a:p>
          <a:endParaRPr lang="en-US"/>
        </a:p>
      </dgm:t>
    </dgm:pt>
    <dgm:pt modelId="{420B0FB3-6E44-4C33-BFDF-3DC853A5E29D}" type="pres">
      <dgm:prSet presAssocID="{5836D6CD-65C1-4AF4-9FEB-CCEFFFD2B302}" presName="tile4text" presStyleLbl="node1" presStyleIdx="3" presStyleCnt="4">
        <dgm:presLayoutVars>
          <dgm:chMax val="0"/>
          <dgm:chPref val="0"/>
          <dgm:bulletEnabled val="1"/>
        </dgm:presLayoutVars>
      </dgm:prSet>
      <dgm:spPr/>
      <dgm:t>
        <a:bodyPr/>
        <a:lstStyle/>
        <a:p>
          <a:endParaRPr lang="en-US"/>
        </a:p>
      </dgm:t>
    </dgm:pt>
    <dgm:pt modelId="{2D434A7E-631C-4172-9042-548424DBE6D6}" type="pres">
      <dgm:prSet presAssocID="{5836D6CD-65C1-4AF4-9FEB-CCEFFFD2B302}" presName="centerTile" presStyleLbl="fgShp" presStyleIdx="0" presStyleCnt="1">
        <dgm:presLayoutVars>
          <dgm:chMax val="0"/>
          <dgm:chPref val="0"/>
        </dgm:presLayoutVars>
      </dgm:prSet>
      <dgm:spPr/>
      <dgm:t>
        <a:bodyPr/>
        <a:lstStyle/>
        <a:p>
          <a:endParaRPr lang="en-US"/>
        </a:p>
      </dgm:t>
    </dgm:pt>
  </dgm:ptLst>
  <dgm:cxnLst>
    <dgm:cxn modelId="{128A9136-6580-4C3F-A2F4-568BD60DC178}" srcId="{5836D6CD-65C1-4AF4-9FEB-CCEFFFD2B302}" destId="{D7056471-35E5-4473-921D-C035F87A156B}" srcOrd="0" destOrd="0" parTransId="{4092D43A-AC42-45A4-A407-49A0A2026800}" sibTransId="{FC2FA422-A358-4250-95DA-B5DAFBB86F5C}"/>
    <dgm:cxn modelId="{A464BD82-9ACE-4DFA-898E-175D3E42B737}" srcId="{D7056471-35E5-4473-921D-C035F87A156B}" destId="{86266CCB-8AF2-4EA5-8667-0A080C958772}" srcOrd="3" destOrd="0" parTransId="{D499406D-FE4F-44D3-97DF-D285916DC1EC}" sibTransId="{D0B6A1A9-5186-49CF-BAC1-5EC716962DAD}"/>
    <dgm:cxn modelId="{B14D6267-0786-45A1-BAF2-A553EEA4A3B2}" type="presOf" srcId="{92BD1279-F498-4B16-BB66-E9CBD037C0C3}" destId="{D17CE96B-656B-4545-A46A-CB0B7E6A0562}" srcOrd="1" destOrd="0" presId="urn:microsoft.com/office/officeart/2005/8/layout/matrix1"/>
    <dgm:cxn modelId="{9BFFBE84-154D-4B90-A2D3-20670AE72F01}" type="presOf" srcId="{7E3A8A6B-FC30-4F70-A8F0-6A9708A0344E}" destId="{A9BE40F3-5CEC-422E-9EE0-2612535BB350}" srcOrd="1" destOrd="0" presId="urn:microsoft.com/office/officeart/2005/8/layout/matrix1"/>
    <dgm:cxn modelId="{94684966-7B33-493D-A119-56666EB8FB5E}" type="presOf" srcId="{D7056471-35E5-4473-921D-C035F87A156B}" destId="{2D434A7E-631C-4172-9042-548424DBE6D6}" srcOrd="0" destOrd="0" presId="urn:microsoft.com/office/officeart/2005/8/layout/matrix1"/>
    <dgm:cxn modelId="{A2A8AB49-1EB7-4993-99A0-6F60745994D7}" srcId="{D7056471-35E5-4473-921D-C035F87A156B}" destId="{92BD1279-F498-4B16-BB66-E9CBD037C0C3}" srcOrd="2" destOrd="0" parTransId="{A50DD226-68BA-4F58-A4C1-5E585789AE65}" sibTransId="{F3578BD7-54EE-4E96-8BD1-35193468E64B}"/>
    <dgm:cxn modelId="{1E8D4325-8376-46ED-B607-AA7092344725}" type="presOf" srcId="{92BD1279-F498-4B16-BB66-E9CBD037C0C3}" destId="{2661397D-3787-4F7F-9994-E2582B500FAB}" srcOrd="0" destOrd="0" presId="urn:microsoft.com/office/officeart/2005/8/layout/matrix1"/>
    <dgm:cxn modelId="{42411F2A-60E3-4B25-BD43-362C035A0627}" srcId="{D7056471-35E5-4473-921D-C035F87A156B}" destId="{F9F7ED36-886B-4016-B4D3-97F0AF712A7E}" srcOrd="1" destOrd="0" parTransId="{151A310E-33F2-4DC1-98EC-28A43056825D}" sibTransId="{3F114D61-CDA5-45B9-B458-661963F09C70}"/>
    <dgm:cxn modelId="{5CA17D37-954A-4FCC-BA73-E6421DBDF62D}" srcId="{D7056471-35E5-4473-921D-C035F87A156B}" destId="{7E3A8A6B-FC30-4F70-A8F0-6A9708A0344E}" srcOrd="0" destOrd="0" parTransId="{3438D86D-2BC2-4B4D-A42E-87EA83DB5E10}" sibTransId="{326E3BF9-B7C4-4CE0-A586-8C5D190A438E}"/>
    <dgm:cxn modelId="{97B4141A-3449-4368-8F81-3DF80A608292}" type="presOf" srcId="{F9F7ED36-886B-4016-B4D3-97F0AF712A7E}" destId="{821C673B-1896-4FF7-800F-16F330C55F1B}" srcOrd="1" destOrd="0" presId="urn:microsoft.com/office/officeart/2005/8/layout/matrix1"/>
    <dgm:cxn modelId="{5929637B-D04C-4029-9DD6-7B9B3CF0A473}" type="presOf" srcId="{F9F7ED36-886B-4016-B4D3-97F0AF712A7E}" destId="{828EE810-DAF6-4EDF-94ED-DAB29E50BB8E}" srcOrd="0" destOrd="0" presId="urn:microsoft.com/office/officeart/2005/8/layout/matrix1"/>
    <dgm:cxn modelId="{650A1510-F38A-42BA-8DD4-02D76076791F}" type="presOf" srcId="{86266CCB-8AF2-4EA5-8667-0A080C958772}" destId="{420B0FB3-6E44-4C33-BFDF-3DC853A5E29D}" srcOrd="1" destOrd="0" presId="urn:microsoft.com/office/officeart/2005/8/layout/matrix1"/>
    <dgm:cxn modelId="{7CE7A657-55BB-4D2E-8E21-3403607A0F5B}" type="presOf" srcId="{5836D6CD-65C1-4AF4-9FEB-CCEFFFD2B302}" destId="{CD073D1B-B972-43A8-BC87-715F36E5F55F}" srcOrd="0" destOrd="0" presId="urn:microsoft.com/office/officeart/2005/8/layout/matrix1"/>
    <dgm:cxn modelId="{3B7ED501-8960-40A1-9EEA-4FD999714828}" type="presOf" srcId="{7E3A8A6B-FC30-4F70-A8F0-6A9708A0344E}" destId="{AD8AB8C9-4028-4ADE-BC8C-42AA10B1C7A0}" srcOrd="0" destOrd="0" presId="urn:microsoft.com/office/officeart/2005/8/layout/matrix1"/>
    <dgm:cxn modelId="{CB2E35D3-7E61-4525-A7EF-B4A0829FC6FE}" type="presOf" srcId="{86266CCB-8AF2-4EA5-8667-0A080C958772}" destId="{DE02BB3E-D88F-4F82-B3F3-1C636DEBD569}" srcOrd="0" destOrd="0" presId="urn:microsoft.com/office/officeart/2005/8/layout/matrix1"/>
    <dgm:cxn modelId="{E0BA4BB2-93CD-4C18-A4ED-815E1619C10D}" type="presParOf" srcId="{CD073D1B-B972-43A8-BC87-715F36E5F55F}" destId="{9FAE3C33-C822-4026-8E15-92E2A5F0CD2D}" srcOrd="0" destOrd="0" presId="urn:microsoft.com/office/officeart/2005/8/layout/matrix1"/>
    <dgm:cxn modelId="{3FF3163B-EBA0-4D07-8063-7B43DE23A761}" type="presParOf" srcId="{9FAE3C33-C822-4026-8E15-92E2A5F0CD2D}" destId="{AD8AB8C9-4028-4ADE-BC8C-42AA10B1C7A0}" srcOrd="0" destOrd="0" presId="urn:microsoft.com/office/officeart/2005/8/layout/matrix1"/>
    <dgm:cxn modelId="{AA4D0534-414D-4B2E-8119-1649E861A985}" type="presParOf" srcId="{9FAE3C33-C822-4026-8E15-92E2A5F0CD2D}" destId="{A9BE40F3-5CEC-422E-9EE0-2612535BB350}" srcOrd="1" destOrd="0" presId="urn:microsoft.com/office/officeart/2005/8/layout/matrix1"/>
    <dgm:cxn modelId="{58140ACB-0EBF-4ED1-8E4B-24C56C4E2C1E}" type="presParOf" srcId="{9FAE3C33-C822-4026-8E15-92E2A5F0CD2D}" destId="{828EE810-DAF6-4EDF-94ED-DAB29E50BB8E}" srcOrd="2" destOrd="0" presId="urn:microsoft.com/office/officeart/2005/8/layout/matrix1"/>
    <dgm:cxn modelId="{F62AED4D-4850-43B6-AAEA-54DAC7117BC8}" type="presParOf" srcId="{9FAE3C33-C822-4026-8E15-92E2A5F0CD2D}" destId="{821C673B-1896-4FF7-800F-16F330C55F1B}" srcOrd="3" destOrd="0" presId="urn:microsoft.com/office/officeart/2005/8/layout/matrix1"/>
    <dgm:cxn modelId="{FCD8BCB2-63DC-4901-ACC8-A4BE80656202}" type="presParOf" srcId="{9FAE3C33-C822-4026-8E15-92E2A5F0CD2D}" destId="{2661397D-3787-4F7F-9994-E2582B500FAB}" srcOrd="4" destOrd="0" presId="urn:microsoft.com/office/officeart/2005/8/layout/matrix1"/>
    <dgm:cxn modelId="{72E84436-F724-48B4-BF77-43D507D79284}" type="presParOf" srcId="{9FAE3C33-C822-4026-8E15-92E2A5F0CD2D}" destId="{D17CE96B-656B-4545-A46A-CB0B7E6A0562}" srcOrd="5" destOrd="0" presId="urn:microsoft.com/office/officeart/2005/8/layout/matrix1"/>
    <dgm:cxn modelId="{C9881382-A096-4022-8E0B-D76BF6647190}" type="presParOf" srcId="{9FAE3C33-C822-4026-8E15-92E2A5F0CD2D}" destId="{DE02BB3E-D88F-4F82-B3F3-1C636DEBD569}" srcOrd="6" destOrd="0" presId="urn:microsoft.com/office/officeart/2005/8/layout/matrix1"/>
    <dgm:cxn modelId="{235654EF-41BC-45D3-8302-A536CF3AD09D}" type="presParOf" srcId="{9FAE3C33-C822-4026-8E15-92E2A5F0CD2D}" destId="{420B0FB3-6E44-4C33-BFDF-3DC853A5E29D}" srcOrd="7" destOrd="0" presId="urn:microsoft.com/office/officeart/2005/8/layout/matrix1"/>
    <dgm:cxn modelId="{B01F6653-6940-4DCC-9F4C-ACE3009D54A2}" type="presParOf" srcId="{CD073D1B-B972-43A8-BC87-715F36E5F55F}" destId="{2D434A7E-631C-4172-9042-548424DBE6D6}"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A8AA78-B9D4-4E39-8F4A-ABDF2CB4B137}" type="doc">
      <dgm:prSet loTypeId="urn:microsoft.com/office/officeart/2005/8/layout/matrix2" loCatId="matrix" qsTypeId="urn:microsoft.com/office/officeart/2005/8/quickstyle/simple1" qsCatId="simple" csTypeId="urn:microsoft.com/office/officeart/2005/8/colors/accent1_1" csCatId="accent1" phldr="1"/>
      <dgm:spPr/>
      <dgm:t>
        <a:bodyPr/>
        <a:lstStyle/>
        <a:p>
          <a:endParaRPr lang="en-US"/>
        </a:p>
      </dgm:t>
    </dgm:pt>
    <dgm:pt modelId="{E5CF3F19-1399-4499-A14E-265C0829ED59}">
      <dgm:prSet phldrT="[Text]" phldr="1"/>
      <dgm:spPr/>
      <dgm:t>
        <a:bodyPr/>
        <a:lstStyle/>
        <a:p>
          <a:endParaRPr lang="en-US"/>
        </a:p>
      </dgm:t>
    </dgm:pt>
    <dgm:pt modelId="{8FADD1A3-AAD3-408D-AE33-4B017E8D20CC}" type="parTrans" cxnId="{D5E8EC16-BEA6-43ED-A626-739852BC775E}">
      <dgm:prSet/>
      <dgm:spPr/>
      <dgm:t>
        <a:bodyPr/>
        <a:lstStyle/>
        <a:p>
          <a:endParaRPr lang="en-US"/>
        </a:p>
      </dgm:t>
    </dgm:pt>
    <dgm:pt modelId="{CE2A3F19-8EB9-4801-9CAE-53BEF003C4C3}" type="sibTrans" cxnId="{D5E8EC16-BEA6-43ED-A626-739852BC775E}">
      <dgm:prSet/>
      <dgm:spPr/>
      <dgm:t>
        <a:bodyPr/>
        <a:lstStyle/>
        <a:p>
          <a:endParaRPr lang="en-US"/>
        </a:p>
      </dgm:t>
    </dgm:pt>
    <dgm:pt modelId="{758608EE-5DF9-4998-839A-F323448A2D1B}">
      <dgm:prSet phldrT="[Text]" phldr="1"/>
      <dgm:spPr/>
      <dgm:t>
        <a:bodyPr/>
        <a:lstStyle/>
        <a:p>
          <a:endParaRPr lang="en-US"/>
        </a:p>
      </dgm:t>
    </dgm:pt>
    <dgm:pt modelId="{2C6B1748-057B-43AB-A67D-9BED048FC946}" type="parTrans" cxnId="{F0C4DACF-1D98-4B02-8E8C-7F02ED7F45B5}">
      <dgm:prSet/>
      <dgm:spPr/>
      <dgm:t>
        <a:bodyPr/>
        <a:lstStyle/>
        <a:p>
          <a:endParaRPr lang="en-US"/>
        </a:p>
      </dgm:t>
    </dgm:pt>
    <dgm:pt modelId="{F125755F-2D25-478E-A0BA-888711227249}" type="sibTrans" cxnId="{F0C4DACF-1D98-4B02-8E8C-7F02ED7F45B5}">
      <dgm:prSet/>
      <dgm:spPr/>
      <dgm:t>
        <a:bodyPr/>
        <a:lstStyle/>
        <a:p>
          <a:endParaRPr lang="en-US"/>
        </a:p>
      </dgm:t>
    </dgm:pt>
    <dgm:pt modelId="{9EB4EA53-6002-4B82-BCB4-1881F6A1FAB9}">
      <dgm:prSet phldrT="[Text]" phldr="1"/>
      <dgm:spPr/>
      <dgm:t>
        <a:bodyPr/>
        <a:lstStyle/>
        <a:p>
          <a:endParaRPr lang="en-US" dirty="0"/>
        </a:p>
      </dgm:t>
    </dgm:pt>
    <dgm:pt modelId="{CE7AC7A3-233A-4290-BD48-160C770FB6C4}" type="parTrans" cxnId="{7E6F92F8-CD59-4914-8CB9-1A40D74B09CA}">
      <dgm:prSet/>
      <dgm:spPr/>
      <dgm:t>
        <a:bodyPr/>
        <a:lstStyle/>
        <a:p>
          <a:endParaRPr lang="en-US"/>
        </a:p>
      </dgm:t>
    </dgm:pt>
    <dgm:pt modelId="{EF5CA5D3-A72D-4A00-B986-3556975B453E}" type="sibTrans" cxnId="{7E6F92F8-CD59-4914-8CB9-1A40D74B09CA}">
      <dgm:prSet/>
      <dgm:spPr/>
      <dgm:t>
        <a:bodyPr/>
        <a:lstStyle/>
        <a:p>
          <a:endParaRPr lang="en-US"/>
        </a:p>
      </dgm:t>
    </dgm:pt>
    <dgm:pt modelId="{F636C9FD-459F-466C-9DEE-9E983E8E3AEE}" type="pres">
      <dgm:prSet presAssocID="{A7A8AA78-B9D4-4E39-8F4A-ABDF2CB4B137}" presName="matrix" presStyleCnt="0">
        <dgm:presLayoutVars>
          <dgm:chMax val="1"/>
          <dgm:dir/>
          <dgm:resizeHandles val="exact"/>
        </dgm:presLayoutVars>
      </dgm:prSet>
      <dgm:spPr/>
      <dgm:t>
        <a:bodyPr/>
        <a:lstStyle/>
        <a:p>
          <a:endParaRPr lang="en-US"/>
        </a:p>
      </dgm:t>
    </dgm:pt>
    <dgm:pt modelId="{F064968E-73DA-474E-92B8-E5AA3E82B161}" type="pres">
      <dgm:prSet presAssocID="{A7A8AA78-B9D4-4E39-8F4A-ABDF2CB4B137}" presName="axisShape" presStyleLbl="bgShp" presStyleIdx="0" presStyleCnt="1" custLinFactNeighborX="-447" custLinFactNeighborY="15418"/>
      <dgm:spPr/>
    </dgm:pt>
    <dgm:pt modelId="{11163029-CDE3-44E3-8CFB-B6795CC8BC8C}" type="pres">
      <dgm:prSet presAssocID="{A7A8AA78-B9D4-4E39-8F4A-ABDF2CB4B137}" presName="rect1" presStyleLbl="node1" presStyleIdx="0" presStyleCnt="4" custScaleX="68051" custScaleY="23414">
        <dgm:presLayoutVars>
          <dgm:chMax val="0"/>
          <dgm:chPref val="0"/>
          <dgm:bulletEnabled val="1"/>
        </dgm:presLayoutVars>
      </dgm:prSet>
      <dgm:spPr/>
      <dgm:t>
        <a:bodyPr/>
        <a:lstStyle/>
        <a:p>
          <a:endParaRPr lang="en-US"/>
        </a:p>
      </dgm:t>
    </dgm:pt>
    <dgm:pt modelId="{D91B8F72-FBC0-4E01-845A-0EC8BE5FD68C}" type="pres">
      <dgm:prSet presAssocID="{A7A8AA78-B9D4-4E39-8F4A-ABDF2CB4B137}" presName="rect2" presStyleLbl="node1" presStyleIdx="1" presStyleCnt="4" custScaleX="26500" custScaleY="30156">
        <dgm:presLayoutVars>
          <dgm:chMax val="0"/>
          <dgm:chPref val="0"/>
          <dgm:bulletEnabled val="1"/>
        </dgm:presLayoutVars>
      </dgm:prSet>
      <dgm:spPr/>
      <dgm:t>
        <a:bodyPr/>
        <a:lstStyle/>
        <a:p>
          <a:endParaRPr lang="en-US"/>
        </a:p>
      </dgm:t>
    </dgm:pt>
    <dgm:pt modelId="{E9263162-F5E7-44FE-9BA7-38B922A34ADD}" type="pres">
      <dgm:prSet presAssocID="{A7A8AA78-B9D4-4E39-8F4A-ABDF2CB4B137}" presName="rect3" presStyleLbl="node1" presStyleIdx="2" presStyleCnt="4" custScaleX="8500" custScaleY="7531">
        <dgm:presLayoutVars>
          <dgm:chMax val="0"/>
          <dgm:chPref val="0"/>
          <dgm:bulletEnabled val="1"/>
        </dgm:presLayoutVars>
      </dgm:prSet>
      <dgm:spPr/>
      <dgm:t>
        <a:bodyPr/>
        <a:lstStyle/>
        <a:p>
          <a:endParaRPr lang="en-US"/>
        </a:p>
      </dgm:t>
    </dgm:pt>
    <dgm:pt modelId="{4370D026-C02C-4A3D-A48E-0027D523CFD1}" type="pres">
      <dgm:prSet presAssocID="{A7A8AA78-B9D4-4E39-8F4A-ABDF2CB4B137}" presName="rect4" presStyleLbl="node1" presStyleIdx="3" presStyleCnt="4" custScaleX="80385" custScaleY="59060">
        <dgm:presLayoutVars>
          <dgm:chMax val="0"/>
          <dgm:chPref val="0"/>
          <dgm:bulletEnabled val="1"/>
        </dgm:presLayoutVars>
      </dgm:prSet>
      <dgm:spPr/>
    </dgm:pt>
  </dgm:ptLst>
  <dgm:cxnLst>
    <dgm:cxn modelId="{F0C4DACF-1D98-4B02-8E8C-7F02ED7F45B5}" srcId="{A7A8AA78-B9D4-4E39-8F4A-ABDF2CB4B137}" destId="{758608EE-5DF9-4998-839A-F323448A2D1B}" srcOrd="1" destOrd="0" parTransId="{2C6B1748-057B-43AB-A67D-9BED048FC946}" sibTransId="{F125755F-2D25-478E-A0BA-888711227249}"/>
    <dgm:cxn modelId="{370CCFD9-F0CA-4606-8931-90944BF95836}" type="presOf" srcId="{A7A8AA78-B9D4-4E39-8F4A-ABDF2CB4B137}" destId="{F636C9FD-459F-466C-9DEE-9E983E8E3AEE}" srcOrd="0" destOrd="0" presId="urn:microsoft.com/office/officeart/2005/8/layout/matrix2"/>
    <dgm:cxn modelId="{A3F000E4-6AF0-48E2-94FB-4216FA298E3F}" type="presOf" srcId="{E5CF3F19-1399-4499-A14E-265C0829ED59}" destId="{11163029-CDE3-44E3-8CFB-B6795CC8BC8C}" srcOrd="0" destOrd="0" presId="urn:microsoft.com/office/officeart/2005/8/layout/matrix2"/>
    <dgm:cxn modelId="{9471F2BC-7563-4B30-A2C1-061F210F45D7}" type="presOf" srcId="{9EB4EA53-6002-4B82-BCB4-1881F6A1FAB9}" destId="{E9263162-F5E7-44FE-9BA7-38B922A34ADD}" srcOrd="0" destOrd="0" presId="urn:microsoft.com/office/officeart/2005/8/layout/matrix2"/>
    <dgm:cxn modelId="{62AC4D9C-5090-4C82-9598-790BBF48C3FC}" type="presOf" srcId="{758608EE-5DF9-4998-839A-F323448A2D1B}" destId="{D91B8F72-FBC0-4E01-845A-0EC8BE5FD68C}" srcOrd="0" destOrd="0" presId="urn:microsoft.com/office/officeart/2005/8/layout/matrix2"/>
    <dgm:cxn modelId="{D5E8EC16-BEA6-43ED-A626-739852BC775E}" srcId="{A7A8AA78-B9D4-4E39-8F4A-ABDF2CB4B137}" destId="{E5CF3F19-1399-4499-A14E-265C0829ED59}" srcOrd="0" destOrd="0" parTransId="{8FADD1A3-AAD3-408D-AE33-4B017E8D20CC}" sibTransId="{CE2A3F19-8EB9-4801-9CAE-53BEF003C4C3}"/>
    <dgm:cxn modelId="{7E6F92F8-CD59-4914-8CB9-1A40D74B09CA}" srcId="{A7A8AA78-B9D4-4E39-8F4A-ABDF2CB4B137}" destId="{9EB4EA53-6002-4B82-BCB4-1881F6A1FAB9}" srcOrd="2" destOrd="0" parTransId="{CE7AC7A3-233A-4290-BD48-160C770FB6C4}" sibTransId="{EF5CA5D3-A72D-4A00-B986-3556975B453E}"/>
    <dgm:cxn modelId="{946A4D8D-B57A-438D-A694-F964878EDCD5}" type="presParOf" srcId="{F636C9FD-459F-466C-9DEE-9E983E8E3AEE}" destId="{F064968E-73DA-474E-92B8-E5AA3E82B161}" srcOrd="0" destOrd="0" presId="urn:microsoft.com/office/officeart/2005/8/layout/matrix2"/>
    <dgm:cxn modelId="{6D119D80-4B6E-42D5-B724-8FFC122D88DB}" type="presParOf" srcId="{F636C9FD-459F-466C-9DEE-9E983E8E3AEE}" destId="{11163029-CDE3-44E3-8CFB-B6795CC8BC8C}" srcOrd="1" destOrd="0" presId="urn:microsoft.com/office/officeart/2005/8/layout/matrix2"/>
    <dgm:cxn modelId="{E599856F-D9BC-4B54-B865-C68ADC62B1B0}" type="presParOf" srcId="{F636C9FD-459F-466C-9DEE-9E983E8E3AEE}" destId="{D91B8F72-FBC0-4E01-845A-0EC8BE5FD68C}" srcOrd="2" destOrd="0" presId="urn:microsoft.com/office/officeart/2005/8/layout/matrix2"/>
    <dgm:cxn modelId="{FE870671-1835-4C38-98F7-59D027D94440}" type="presParOf" srcId="{F636C9FD-459F-466C-9DEE-9E983E8E3AEE}" destId="{E9263162-F5E7-44FE-9BA7-38B922A34ADD}" srcOrd="3" destOrd="0" presId="urn:microsoft.com/office/officeart/2005/8/layout/matrix2"/>
    <dgm:cxn modelId="{DEA1898D-CA88-467F-9469-8C032D0FC6C5}" type="presParOf" srcId="{F636C9FD-459F-466C-9DEE-9E983E8E3AEE}" destId="{4370D026-C02C-4A3D-A48E-0027D523CFD1}" srcOrd="4" destOrd="0" presId="urn:microsoft.com/office/officeart/2005/8/layout/matrix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36D6CD-65C1-4AF4-9FEB-CCEFFFD2B302}" type="doc">
      <dgm:prSet loTypeId="urn:microsoft.com/office/officeart/2005/8/layout/matrix1" loCatId="matrix" qsTypeId="urn:microsoft.com/office/officeart/2005/8/quickstyle/3d3" qsCatId="3D" csTypeId="urn:microsoft.com/office/officeart/2005/8/colors/colorful1" csCatId="colorful" phldr="1"/>
      <dgm:spPr/>
      <dgm:t>
        <a:bodyPr/>
        <a:lstStyle/>
        <a:p>
          <a:endParaRPr lang="en-US"/>
        </a:p>
      </dgm:t>
    </dgm:pt>
    <dgm:pt modelId="{D7056471-35E5-4473-921D-C035F87A156B}">
      <dgm:prSet phldrT="[Text]"/>
      <dgm:spPr/>
      <dgm:t>
        <a:bodyPr/>
        <a:lstStyle/>
        <a:p>
          <a:r>
            <a:rPr lang="en-US" dirty="0" smtClean="0"/>
            <a:t>word</a:t>
          </a:r>
          <a:endParaRPr lang="en-US" dirty="0"/>
        </a:p>
      </dgm:t>
    </dgm:pt>
    <dgm:pt modelId="{4092D43A-AC42-45A4-A407-49A0A2026800}" type="parTrans" cxnId="{128A9136-6580-4C3F-A2F4-568BD60DC178}">
      <dgm:prSet/>
      <dgm:spPr/>
      <dgm:t>
        <a:bodyPr/>
        <a:lstStyle/>
        <a:p>
          <a:endParaRPr lang="en-US"/>
        </a:p>
      </dgm:t>
    </dgm:pt>
    <dgm:pt modelId="{FC2FA422-A358-4250-95DA-B5DAFBB86F5C}" type="sibTrans" cxnId="{128A9136-6580-4C3F-A2F4-568BD60DC178}">
      <dgm:prSet/>
      <dgm:spPr/>
      <dgm:t>
        <a:bodyPr/>
        <a:lstStyle/>
        <a:p>
          <a:endParaRPr lang="en-US"/>
        </a:p>
      </dgm:t>
    </dgm:pt>
    <dgm:pt modelId="{7E3A8A6B-FC30-4F70-A8F0-6A9708A0344E}">
      <dgm:prSet phldrT="[Text]"/>
      <dgm:spPr/>
      <dgm:t>
        <a:bodyPr/>
        <a:lstStyle/>
        <a:p>
          <a:r>
            <a:rPr lang="en-US" dirty="0" smtClean="0"/>
            <a:t>definition</a:t>
          </a:r>
          <a:endParaRPr lang="en-US" dirty="0"/>
        </a:p>
      </dgm:t>
    </dgm:pt>
    <dgm:pt modelId="{3438D86D-2BC2-4B4D-A42E-87EA83DB5E10}" type="parTrans" cxnId="{5CA17D37-954A-4FCC-BA73-E6421DBDF62D}">
      <dgm:prSet/>
      <dgm:spPr/>
      <dgm:t>
        <a:bodyPr/>
        <a:lstStyle/>
        <a:p>
          <a:endParaRPr lang="en-US"/>
        </a:p>
      </dgm:t>
    </dgm:pt>
    <dgm:pt modelId="{326E3BF9-B7C4-4CE0-A586-8C5D190A438E}" type="sibTrans" cxnId="{5CA17D37-954A-4FCC-BA73-E6421DBDF62D}">
      <dgm:prSet/>
      <dgm:spPr/>
      <dgm:t>
        <a:bodyPr/>
        <a:lstStyle/>
        <a:p>
          <a:endParaRPr lang="en-US"/>
        </a:p>
      </dgm:t>
    </dgm:pt>
    <dgm:pt modelId="{F9F7ED36-886B-4016-B4D3-97F0AF712A7E}">
      <dgm:prSet phldrT="[Text]"/>
      <dgm:spPr/>
      <dgm:t>
        <a:bodyPr/>
        <a:lstStyle/>
        <a:p>
          <a:r>
            <a:rPr lang="en-US" dirty="0" smtClean="0"/>
            <a:t>example/non-example</a:t>
          </a:r>
          <a:endParaRPr lang="en-US" dirty="0"/>
        </a:p>
      </dgm:t>
    </dgm:pt>
    <dgm:pt modelId="{151A310E-33F2-4DC1-98EC-28A43056825D}" type="parTrans" cxnId="{42411F2A-60E3-4B25-BD43-362C035A0627}">
      <dgm:prSet/>
      <dgm:spPr/>
      <dgm:t>
        <a:bodyPr/>
        <a:lstStyle/>
        <a:p>
          <a:endParaRPr lang="en-US"/>
        </a:p>
      </dgm:t>
    </dgm:pt>
    <dgm:pt modelId="{3F114D61-CDA5-45B9-B458-661963F09C70}" type="sibTrans" cxnId="{42411F2A-60E3-4B25-BD43-362C035A0627}">
      <dgm:prSet/>
      <dgm:spPr/>
      <dgm:t>
        <a:bodyPr/>
        <a:lstStyle/>
        <a:p>
          <a:endParaRPr lang="en-US"/>
        </a:p>
      </dgm:t>
    </dgm:pt>
    <dgm:pt modelId="{92BD1279-F498-4B16-BB66-E9CBD037C0C3}">
      <dgm:prSet phldrT="[Text]"/>
      <dgm:spPr/>
      <dgm:t>
        <a:bodyPr/>
        <a:lstStyle/>
        <a:p>
          <a:r>
            <a:rPr lang="en-US" dirty="0" smtClean="0"/>
            <a:t>picture</a:t>
          </a:r>
          <a:endParaRPr lang="en-US" dirty="0"/>
        </a:p>
      </dgm:t>
    </dgm:pt>
    <dgm:pt modelId="{A50DD226-68BA-4F58-A4C1-5E585789AE65}" type="parTrans" cxnId="{A2A8AB49-1EB7-4993-99A0-6F60745994D7}">
      <dgm:prSet/>
      <dgm:spPr/>
      <dgm:t>
        <a:bodyPr/>
        <a:lstStyle/>
        <a:p>
          <a:endParaRPr lang="en-US"/>
        </a:p>
      </dgm:t>
    </dgm:pt>
    <dgm:pt modelId="{F3578BD7-54EE-4E96-8BD1-35193468E64B}" type="sibTrans" cxnId="{A2A8AB49-1EB7-4993-99A0-6F60745994D7}">
      <dgm:prSet/>
      <dgm:spPr/>
      <dgm:t>
        <a:bodyPr/>
        <a:lstStyle/>
        <a:p>
          <a:endParaRPr lang="en-US"/>
        </a:p>
      </dgm:t>
    </dgm:pt>
    <dgm:pt modelId="{86266CCB-8AF2-4EA5-8667-0A080C958772}">
      <dgm:prSet phldrT="[Text]"/>
      <dgm:spPr/>
      <dgm:t>
        <a:bodyPr/>
        <a:lstStyle/>
        <a:p>
          <a:r>
            <a:rPr lang="en-US" dirty="0" smtClean="0"/>
            <a:t>sentence</a:t>
          </a:r>
          <a:endParaRPr lang="en-US" dirty="0"/>
        </a:p>
      </dgm:t>
    </dgm:pt>
    <dgm:pt modelId="{D499406D-FE4F-44D3-97DF-D285916DC1EC}" type="parTrans" cxnId="{A464BD82-9ACE-4DFA-898E-175D3E42B737}">
      <dgm:prSet/>
      <dgm:spPr/>
      <dgm:t>
        <a:bodyPr/>
        <a:lstStyle/>
        <a:p>
          <a:endParaRPr lang="en-US"/>
        </a:p>
      </dgm:t>
    </dgm:pt>
    <dgm:pt modelId="{D0B6A1A9-5186-49CF-BAC1-5EC716962DAD}" type="sibTrans" cxnId="{A464BD82-9ACE-4DFA-898E-175D3E42B737}">
      <dgm:prSet/>
      <dgm:spPr/>
      <dgm:t>
        <a:bodyPr/>
        <a:lstStyle/>
        <a:p>
          <a:endParaRPr lang="en-US"/>
        </a:p>
      </dgm:t>
    </dgm:pt>
    <dgm:pt modelId="{CD073D1B-B972-43A8-BC87-715F36E5F55F}" type="pres">
      <dgm:prSet presAssocID="{5836D6CD-65C1-4AF4-9FEB-CCEFFFD2B302}" presName="diagram" presStyleCnt="0">
        <dgm:presLayoutVars>
          <dgm:chMax val="1"/>
          <dgm:dir/>
          <dgm:animLvl val="ctr"/>
          <dgm:resizeHandles val="exact"/>
        </dgm:presLayoutVars>
      </dgm:prSet>
      <dgm:spPr/>
      <dgm:t>
        <a:bodyPr/>
        <a:lstStyle/>
        <a:p>
          <a:endParaRPr lang="en-US"/>
        </a:p>
      </dgm:t>
    </dgm:pt>
    <dgm:pt modelId="{9FAE3C33-C822-4026-8E15-92E2A5F0CD2D}" type="pres">
      <dgm:prSet presAssocID="{5836D6CD-65C1-4AF4-9FEB-CCEFFFD2B302}" presName="matrix" presStyleCnt="0"/>
      <dgm:spPr/>
    </dgm:pt>
    <dgm:pt modelId="{AD8AB8C9-4028-4ADE-BC8C-42AA10B1C7A0}" type="pres">
      <dgm:prSet presAssocID="{5836D6CD-65C1-4AF4-9FEB-CCEFFFD2B302}" presName="tile1" presStyleLbl="node1" presStyleIdx="0" presStyleCnt="4" custLinFactNeighborX="-1093" custLinFactNeighborY="-1179"/>
      <dgm:spPr/>
      <dgm:t>
        <a:bodyPr/>
        <a:lstStyle/>
        <a:p>
          <a:endParaRPr lang="en-US"/>
        </a:p>
      </dgm:t>
    </dgm:pt>
    <dgm:pt modelId="{A9BE40F3-5CEC-422E-9EE0-2612535BB350}" type="pres">
      <dgm:prSet presAssocID="{5836D6CD-65C1-4AF4-9FEB-CCEFFFD2B302}" presName="tile1text" presStyleLbl="node1" presStyleIdx="0" presStyleCnt="4">
        <dgm:presLayoutVars>
          <dgm:chMax val="0"/>
          <dgm:chPref val="0"/>
          <dgm:bulletEnabled val="1"/>
        </dgm:presLayoutVars>
      </dgm:prSet>
      <dgm:spPr/>
      <dgm:t>
        <a:bodyPr/>
        <a:lstStyle/>
        <a:p>
          <a:endParaRPr lang="en-US"/>
        </a:p>
      </dgm:t>
    </dgm:pt>
    <dgm:pt modelId="{828EE810-DAF6-4EDF-94ED-DAB29E50BB8E}" type="pres">
      <dgm:prSet presAssocID="{5836D6CD-65C1-4AF4-9FEB-CCEFFFD2B302}" presName="tile2" presStyleLbl="node1" presStyleIdx="1" presStyleCnt="4" custLinFactNeighborX="365" custLinFactNeighborY="-481"/>
      <dgm:spPr/>
      <dgm:t>
        <a:bodyPr/>
        <a:lstStyle/>
        <a:p>
          <a:endParaRPr lang="en-US"/>
        </a:p>
      </dgm:t>
    </dgm:pt>
    <dgm:pt modelId="{821C673B-1896-4FF7-800F-16F330C55F1B}" type="pres">
      <dgm:prSet presAssocID="{5836D6CD-65C1-4AF4-9FEB-CCEFFFD2B302}" presName="tile2text" presStyleLbl="node1" presStyleIdx="1" presStyleCnt="4">
        <dgm:presLayoutVars>
          <dgm:chMax val="0"/>
          <dgm:chPref val="0"/>
          <dgm:bulletEnabled val="1"/>
        </dgm:presLayoutVars>
      </dgm:prSet>
      <dgm:spPr/>
      <dgm:t>
        <a:bodyPr/>
        <a:lstStyle/>
        <a:p>
          <a:endParaRPr lang="en-US"/>
        </a:p>
      </dgm:t>
    </dgm:pt>
    <dgm:pt modelId="{2661397D-3787-4F7F-9994-E2582B500FAB}" type="pres">
      <dgm:prSet presAssocID="{5836D6CD-65C1-4AF4-9FEB-CCEFFFD2B302}" presName="tile3" presStyleLbl="node1" presStyleIdx="2" presStyleCnt="4"/>
      <dgm:spPr/>
      <dgm:t>
        <a:bodyPr/>
        <a:lstStyle/>
        <a:p>
          <a:endParaRPr lang="en-US"/>
        </a:p>
      </dgm:t>
    </dgm:pt>
    <dgm:pt modelId="{D17CE96B-656B-4545-A46A-CB0B7E6A0562}" type="pres">
      <dgm:prSet presAssocID="{5836D6CD-65C1-4AF4-9FEB-CCEFFFD2B302}" presName="tile3text" presStyleLbl="node1" presStyleIdx="2" presStyleCnt="4">
        <dgm:presLayoutVars>
          <dgm:chMax val="0"/>
          <dgm:chPref val="0"/>
          <dgm:bulletEnabled val="1"/>
        </dgm:presLayoutVars>
      </dgm:prSet>
      <dgm:spPr/>
      <dgm:t>
        <a:bodyPr/>
        <a:lstStyle/>
        <a:p>
          <a:endParaRPr lang="en-US"/>
        </a:p>
      </dgm:t>
    </dgm:pt>
    <dgm:pt modelId="{DE02BB3E-D88F-4F82-B3F3-1C636DEBD569}" type="pres">
      <dgm:prSet presAssocID="{5836D6CD-65C1-4AF4-9FEB-CCEFFFD2B302}" presName="tile4" presStyleLbl="node1" presStyleIdx="3" presStyleCnt="4"/>
      <dgm:spPr/>
      <dgm:t>
        <a:bodyPr/>
        <a:lstStyle/>
        <a:p>
          <a:endParaRPr lang="en-US"/>
        </a:p>
      </dgm:t>
    </dgm:pt>
    <dgm:pt modelId="{420B0FB3-6E44-4C33-BFDF-3DC853A5E29D}" type="pres">
      <dgm:prSet presAssocID="{5836D6CD-65C1-4AF4-9FEB-CCEFFFD2B302}" presName="tile4text" presStyleLbl="node1" presStyleIdx="3" presStyleCnt="4">
        <dgm:presLayoutVars>
          <dgm:chMax val="0"/>
          <dgm:chPref val="0"/>
          <dgm:bulletEnabled val="1"/>
        </dgm:presLayoutVars>
      </dgm:prSet>
      <dgm:spPr/>
      <dgm:t>
        <a:bodyPr/>
        <a:lstStyle/>
        <a:p>
          <a:endParaRPr lang="en-US"/>
        </a:p>
      </dgm:t>
    </dgm:pt>
    <dgm:pt modelId="{2D434A7E-631C-4172-9042-548424DBE6D6}" type="pres">
      <dgm:prSet presAssocID="{5836D6CD-65C1-4AF4-9FEB-CCEFFFD2B302}" presName="centerTile" presStyleLbl="fgShp" presStyleIdx="0" presStyleCnt="1">
        <dgm:presLayoutVars>
          <dgm:chMax val="0"/>
          <dgm:chPref val="0"/>
        </dgm:presLayoutVars>
      </dgm:prSet>
      <dgm:spPr/>
      <dgm:t>
        <a:bodyPr/>
        <a:lstStyle/>
        <a:p>
          <a:endParaRPr lang="en-US"/>
        </a:p>
      </dgm:t>
    </dgm:pt>
  </dgm:ptLst>
  <dgm:cxnLst>
    <dgm:cxn modelId="{128A9136-6580-4C3F-A2F4-568BD60DC178}" srcId="{5836D6CD-65C1-4AF4-9FEB-CCEFFFD2B302}" destId="{D7056471-35E5-4473-921D-C035F87A156B}" srcOrd="0" destOrd="0" parTransId="{4092D43A-AC42-45A4-A407-49A0A2026800}" sibTransId="{FC2FA422-A358-4250-95DA-B5DAFBB86F5C}"/>
    <dgm:cxn modelId="{A464BD82-9ACE-4DFA-898E-175D3E42B737}" srcId="{D7056471-35E5-4473-921D-C035F87A156B}" destId="{86266CCB-8AF2-4EA5-8667-0A080C958772}" srcOrd="3" destOrd="0" parTransId="{D499406D-FE4F-44D3-97DF-D285916DC1EC}" sibTransId="{D0B6A1A9-5186-49CF-BAC1-5EC716962DAD}"/>
    <dgm:cxn modelId="{B7EABD05-FDC2-48FC-87DA-8B5BBEED9A65}" type="presOf" srcId="{86266CCB-8AF2-4EA5-8667-0A080C958772}" destId="{DE02BB3E-D88F-4F82-B3F3-1C636DEBD569}" srcOrd="0" destOrd="0" presId="urn:microsoft.com/office/officeart/2005/8/layout/matrix1"/>
    <dgm:cxn modelId="{764443D0-0FCB-4840-91E1-FBBF5B1AF478}" type="presOf" srcId="{86266CCB-8AF2-4EA5-8667-0A080C958772}" destId="{420B0FB3-6E44-4C33-BFDF-3DC853A5E29D}" srcOrd="1" destOrd="0" presId="urn:microsoft.com/office/officeart/2005/8/layout/matrix1"/>
    <dgm:cxn modelId="{05B501B8-91F0-4616-BCE5-90309B8EDC68}" type="presOf" srcId="{92BD1279-F498-4B16-BB66-E9CBD037C0C3}" destId="{D17CE96B-656B-4545-A46A-CB0B7E6A0562}" srcOrd="1" destOrd="0" presId="urn:microsoft.com/office/officeart/2005/8/layout/matrix1"/>
    <dgm:cxn modelId="{A2A8AB49-1EB7-4993-99A0-6F60745994D7}" srcId="{D7056471-35E5-4473-921D-C035F87A156B}" destId="{92BD1279-F498-4B16-BB66-E9CBD037C0C3}" srcOrd="2" destOrd="0" parTransId="{A50DD226-68BA-4F58-A4C1-5E585789AE65}" sibTransId="{F3578BD7-54EE-4E96-8BD1-35193468E64B}"/>
    <dgm:cxn modelId="{D28B07CB-0046-4DC5-AB72-E1527178D3DF}" type="presOf" srcId="{F9F7ED36-886B-4016-B4D3-97F0AF712A7E}" destId="{821C673B-1896-4FF7-800F-16F330C55F1B}" srcOrd="1" destOrd="0" presId="urn:microsoft.com/office/officeart/2005/8/layout/matrix1"/>
    <dgm:cxn modelId="{051AC906-0EA5-4C25-82F2-6CD44EE15279}" type="presOf" srcId="{92BD1279-F498-4B16-BB66-E9CBD037C0C3}" destId="{2661397D-3787-4F7F-9994-E2582B500FAB}" srcOrd="0" destOrd="0" presId="urn:microsoft.com/office/officeart/2005/8/layout/matrix1"/>
    <dgm:cxn modelId="{42411F2A-60E3-4B25-BD43-362C035A0627}" srcId="{D7056471-35E5-4473-921D-C035F87A156B}" destId="{F9F7ED36-886B-4016-B4D3-97F0AF712A7E}" srcOrd="1" destOrd="0" parTransId="{151A310E-33F2-4DC1-98EC-28A43056825D}" sibTransId="{3F114D61-CDA5-45B9-B458-661963F09C70}"/>
    <dgm:cxn modelId="{5CA17D37-954A-4FCC-BA73-E6421DBDF62D}" srcId="{D7056471-35E5-4473-921D-C035F87A156B}" destId="{7E3A8A6B-FC30-4F70-A8F0-6A9708A0344E}" srcOrd="0" destOrd="0" parTransId="{3438D86D-2BC2-4B4D-A42E-87EA83DB5E10}" sibTransId="{326E3BF9-B7C4-4CE0-A586-8C5D190A438E}"/>
    <dgm:cxn modelId="{53AE47D7-EFDF-4C69-83A4-37DD5ED82180}" type="presOf" srcId="{D7056471-35E5-4473-921D-C035F87A156B}" destId="{2D434A7E-631C-4172-9042-548424DBE6D6}" srcOrd="0" destOrd="0" presId="urn:microsoft.com/office/officeart/2005/8/layout/matrix1"/>
    <dgm:cxn modelId="{CCF9BF31-8E16-42AF-BED7-D73B42AC29FD}" type="presOf" srcId="{7E3A8A6B-FC30-4F70-A8F0-6A9708A0344E}" destId="{AD8AB8C9-4028-4ADE-BC8C-42AA10B1C7A0}" srcOrd="0" destOrd="0" presId="urn:microsoft.com/office/officeart/2005/8/layout/matrix1"/>
    <dgm:cxn modelId="{91412964-91A4-48DF-804F-2C9C9AB3277B}" type="presOf" srcId="{F9F7ED36-886B-4016-B4D3-97F0AF712A7E}" destId="{828EE810-DAF6-4EDF-94ED-DAB29E50BB8E}" srcOrd="0" destOrd="0" presId="urn:microsoft.com/office/officeart/2005/8/layout/matrix1"/>
    <dgm:cxn modelId="{C18063B7-D70B-4F6F-A875-3DB08FE5A061}" type="presOf" srcId="{7E3A8A6B-FC30-4F70-A8F0-6A9708A0344E}" destId="{A9BE40F3-5CEC-422E-9EE0-2612535BB350}" srcOrd="1" destOrd="0" presId="urn:microsoft.com/office/officeart/2005/8/layout/matrix1"/>
    <dgm:cxn modelId="{63BCC29D-759D-48F2-80B4-A36E6DBF41FB}" type="presOf" srcId="{5836D6CD-65C1-4AF4-9FEB-CCEFFFD2B302}" destId="{CD073D1B-B972-43A8-BC87-715F36E5F55F}" srcOrd="0" destOrd="0" presId="urn:microsoft.com/office/officeart/2005/8/layout/matrix1"/>
    <dgm:cxn modelId="{A91387B6-214E-4621-BFAD-25CBF7A506B6}" type="presParOf" srcId="{CD073D1B-B972-43A8-BC87-715F36E5F55F}" destId="{9FAE3C33-C822-4026-8E15-92E2A5F0CD2D}" srcOrd="0" destOrd="0" presId="urn:microsoft.com/office/officeart/2005/8/layout/matrix1"/>
    <dgm:cxn modelId="{B29993AB-0770-422A-A13E-89958D3A8E53}" type="presParOf" srcId="{9FAE3C33-C822-4026-8E15-92E2A5F0CD2D}" destId="{AD8AB8C9-4028-4ADE-BC8C-42AA10B1C7A0}" srcOrd="0" destOrd="0" presId="urn:microsoft.com/office/officeart/2005/8/layout/matrix1"/>
    <dgm:cxn modelId="{DC1393E9-60A6-4C80-A926-6DE14DE0E536}" type="presParOf" srcId="{9FAE3C33-C822-4026-8E15-92E2A5F0CD2D}" destId="{A9BE40F3-5CEC-422E-9EE0-2612535BB350}" srcOrd="1" destOrd="0" presId="urn:microsoft.com/office/officeart/2005/8/layout/matrix1"/>
    <dgm:cxn modelId="{BBF126BF-9311-483D-94D2-9930C206329A}" type="presParOf" srcId="{9FAE3C33-C822-4026-8E15-92E2A5F0CD2D}" destId="{828EE810-DAF6-4EDF-94ED-DAB29E50BB8E}" srcOrd="2" destOrd="0" presId="urn:microsoft.com/office/officeart/2005/8/layout/matrix1"/>
    <dgm:cxn modelId="{EF694B32-B3A0-441F-859B-2E4FBB45B172}" type="presParOf" srcId="{9FAE3C33-C822-4026-8E15-92E2A5F0CD2D}" destId="{821C673B-1896-4FF7-800F-16F330C55F1B}" srcOrd="3" destOrd="0" presId="urn:microsoft.com/office/officeart/2005/8/layout/matrix1"/>
    <dgm:cxn modelId="{4590FEA1-73A2-4B5B-8234-29A5277E6AC5}" type="presParOf" srcId="{9FAE3C33-C822-4026-8E15-92E2A5F0CD2D}" destId="{2661397D-3787-4F7F-9994-E2582B500FAB}" srcOrd="4" destOrd="0" presId="urn:microsoft.com/office/officeart/2005/8/layout/matrix1"/>
    <dgm:cxn modelId="{896D620C-F5F3-42B1-A426-950C875FCB4A}" type="presParOf" srcId="{9FAE3C33-C822-4026-8E15-92E2A5F0CD2D}" destId="{D17CE96B-656B-4545-A46A-CB0B7E6A0562}" srcOrd="5" destOrd="0" presId="urn:microsoft.com/office/officeart/2005/8/layout/matrix1"/>
    <dgm:cxn modelId="{DEE76F3E-18EE-4946-8273-D0331DC23C97}" type="presParOf" srcId="{9FAE3C33-C822-4026-8E15-92E2A5F0CD2D}" destId="{DE02BB3E-D88F-4F82-B3F3-1C636DEBD569}" srcOrd="6" destOrd="0" presId="urn:microsoft.com/office/officeart/2005/8/layout/matrix1"/>
    <dgm:cxn modelId="{CC2D6243-E307-4C2A-94BE-1201535BB3BE}" type="presParOf" srcId="{9FAE3C33-C822-4026-8E15-92E2A5F0CD2D}" destId="{420B0FB3-6E44-4C33-BFDF-3DC853A5E29D}" srcOrd="7" destOrd="0" presId="urn:microsoft.com/office/officeart/2005/8/layout/matrix1"/>
    <dgm:cxn modelId="{B2F570B0-9ECC-48DD-AEB2-BB1ACDE26226}" type="presParOf" srcId="{CD073D1B-B972-43A8-BC87-715F36E5F55F}" destId="{2D434A7E-631C-4172-9042-548424DBE6D6}"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36D6CD-65C1-4AF4-9FEB-CCEFFFD2B302}" type="doc">
      <dgm:prSet loTypeId="urn:microsoft.com/office/officeart/2005/8/layout/matrix1" loCatId="matrix" qsTypeId="urn:microsoft.com/office/officeart/2005/8/quickstyle/3d3" qsCatId="3D" csTypeId="urn:microsoft.com/office/officeart/2005/8/colors/colorful1" csCatId="colorful" phldr="1"/>
      <dgm:spPr/>
      <dgm:t>
        <a:bodyPr/>
        <a:lstStyle/>
        <a:p>
          <a:endParaRPr lang="en-US"/>
        </a:p>
      </dgm:t>
    </dgm:pt>
    <dgm:pt modelId="{D7056471-35E5-4473-921D-C035F87A156B}">
      <dgm:prSet phldrT="[Text]"/>
      <dgm:spPr/>
      <dgm:t>
        <a:bodyPr/>
        <a:lstStyle/>
        <a:p>
          <a:r>
            <a:rPr lang="en-US" dirty="0" smtClean="0"/>
            <a:t>word</a:t>
          </a:r>
          <a:endParaRPr lang="en-US" dirty="0"/>
        </a:p>
      </dgm:t>
    </dgm:pt>
    <dgm:pt modelId="{4092D43A-AC42-45A4-A407-49A0A2026800}" type="parTrans" cxnId="{128A9136-6580-4C3F-A2F4-568BD60DC178}">
      <dgm:prSet/>
      <dgm:spPr/>
      <dgm:t>
        <a:bodyPr/>
        <a:lstStyle/>
        <a:p>
          <a:endParaRPr lang="en-US"/>
        </a:p>
      </dgm:t>
    </dgm:pt>
    <dgm:pt modelId="{FC2FA422-A358-4250-95DA-B5DAFBB86F5C}" type="sibTrans" cxnId="{128A9136-6580-4C3F-A2F4-568BD60DC178}">
      <dgm:prSet/>
      <dgm:spPr/>
      <dgm:t>
        <a:bodyPr/>
        <a:lstStyle/>
        <a:p>
          <a:endParaRPr lang="en-US"/>
        </a:p>
      </dgm:t>
    </dgm:pt>
    <dgm:pt modelId="{7E3A8A6B-FC30-4F70-A8F0-6A9708A0344E}">
      <dgm:prSet phldrT="[Text]"/>
      <dgm:spPr/>
      <dgm:t>
        <a:bodyPr/>
        <a:lstStyle/>
        <a:p>
          <a:r>
            <a:rPr lang="en-US" dirty="0" smtClean="0"/>
            <a:t>definition</a:t>
          </a:r>
          <a:endParaRPr lang="en-US" dirty="0"/>
        </a:p>
      </dgm:t>
    </dgm:pt>
    <dgm:pt modelId="{3438D86D-2BC2-4B4D-A42E-87EA83DB5E10}" type="parTrans" cxnId="{5CA17D37-954A-4FCC-BA73-E6421DBDF62D}">
      <dgm:prSet/>
      <dgm:spPr/>
      <dgm:t>
        <a:bodyPr/>
        <a:lstStyle/>
        <a:p>
          <a:endParaRPr lang="en-US"/>
        </a:p>
      </dgm:t>
    </dgm:pt>
    <dgm:pt modelId="{326E3BF9-B7C4-4CE0-A586-8C5D190A438E}" type="sibTrans" cxnId="{5CA17D37-954A-4FCC-BA73-E6421DBDF62D}">
      <dgm:prSet/>
      <dgm:spPr/>
      <dgm:t>
        <a:bodyPr/>
        <a:lstStyle/>
        <a:p>
          <a:endParaRPr lang="en-US"/>
        </a:p>
      </dgm:t>
    </dgm:pt>
    <dgm:pt modelId="{F9F7ED36-886B-4016-B4D3-97F0AF712A7E}">
      <dgm:prSet phldrT="[Text]"/>
      <dgm:spPr/>
      <dgm:t>
        <a:bodyPr/>
        <a:lstStyle/>
        <a:p>
          <a:r>
            <a:rPr lang="en-US" dirty="0" smtClean="0"/>
            <a:t>example/non-example</a:t>
          </a:r>
          <a:endParaRPr lang="en-US" dirty="0"/>
        </a:p>
      </dgm:t>
    </dgm:pt>
    <dgm:pt modelId="{151A310E-33F2-4DC1-98EC-28A43056825D}" type="parTrans" cxnId="{42411F2A-60E3-4B25-BD43-362C035A0627}">
      <dgm:prSet/>
      <dgm:spPr/>
      <dgm:t>
        <a:bodyPr/>
        <a:lstStyle/>
        <a:p>
          <a:endParaRPr lang="en-US"/>
        </a:p>
      </dgm:t>
    </dgm:pt>
    <dgm:pt modelId="{3F114D61-CDA5-45B9-B458-661963F09C70}" type="sibTrans" cxnId="{42411F2A-60E3-4B25-BD43-362C035A0627}">
      <dgm:prSet/>
      <dgm:spPr/>
      <dgm:t>
        <a:bodyPr/>
        <a:lstStyle/>
        <a:p>
          <a:endParaRPr lang="en-US"/>
        </a:p>
      </dgm:t>
    </dgm:pt>
    <dgm:pt modelId="{92BD1279-F498-4B16-BB66-E9CBD037C0C3}">
      <dgm:prSet phldrT="[Text]"/>
      <dgm:spPr/>
      <dgm:t>
        <a:bodyPr/>
        <a:lstStyle/>
        <a:p>
          <a:r>
            <a:rPr lang="en-US" dirty="0" smtClean="0"/>
            <a:t>picture</a:t>
          </a:r>
          <a:endParaRPr lang="en-US" dirty="0"/>
        </a:p>
      </dgm:t>
    </dgm:pt>
    <dgm:pt modelId="{A50DD226-68BA-4F58-A4C1-5E585789AE65}" type="parTrans" cxnId="{A2A8AB49-1EB7-4993-99A0-6F60745994D7}">
      <dgm:prSet/>
      <dgm:spPr/>
      <dgm:t>
        <a:bodyPr/>
        <a:lstStyle/>
        <a:p>
          <a:endParaRPr lang="en-US"/>
        </a:p>
      </dgm:t>
    </dgm:pt>
    <dgm:pt modelId="{F3578BD7-54EE-4E96-8BD1-35193468E64B}" type="sibTrans" cxnId="{A2A8AB49-1EB7-4993-99A0-6F60745994D7}">
      <dgm:prSet/>
      <dgm:spPr/>
      <dgm:t>
        <a:bodyPr/>
        <a:lstStyle/>
        <a:p>
          <a:endParaRPr lang="en-US"/>
        </a:p>
      </dgm:t>
    </dgm:pt>
    <dgm:pt modelId="{86266CCB-8AF2-4EA5-8667-0A080C958772}">
      <dgm:prSet phldrT="[Text]"/>
      <dgm:spPr/>
      <dgm:t>
        <a:bodyPr/>
        <a:lstStyle/>
        <a:p>
          <a:r>
            <a:rPr lang="en-US" dirty="0" smtClean="0"/>
            <a:t>sentence</a:t>
          </a:r>
          <a:endParaRPr lang="en-US" dirty="0"/>
        </a:p>
      </dgm:t>
    </dgm:pt>
    <dgm:pt modelId="{D499406D-FE4F-44D3-97DF-D285916DC1EC}" type="parTrans" cxnId="{A464BD82-9ACE-4DFA-898E-175D3E42B737}">
      <dgm:prSet/>
      <dgm:spPr/>
      <dgm:t>
        <a:bodyPr/>
        <a:lstStyle/>
        <a:p>
          <a:endParaRPr lang="en-US"/>
        </a:p>
      </dgm:t>
    </dgm:pt>
    <dgm:pt modelId="{D0B6A1A9-5186-49CF-BAC1-5EC716962DAD}" type="sibTrans" cxnId="{A464BD82-9ACE-4DFA-898E-175D3E42B737}">
      <dgm:prSet/>
      <dgm:spPr/>
      <dgm:t>
        <a:bodyPr/>
        <a:lstStyle/>
        <a:p>
          <a:endParaRPr lang="en-US"/>
        </a:p>
      </dgm:t>
    </dgm:pt>
    <dgm:pt modelId="{CD073D1B-B972-43A8-BC87-715F36E5F55F}" type="pres">
      <dgm:prSet presAssocID="{5836D6CD-65C1-4AF4-9FEB-CCEFFFD2B302}" presName="diagram" presStyleCnt="0">
        <dgm:presLayoutVars>
          <dgm:chMax val="1"/>
          <dgm:dir/>
          <dgm:animLvl val="ctr"/>
          <dgm:resizeHandles val="exact"/>
        </dgm:presLayoutVars>
      </dgm:prSet>
      <dgm:spPr/>
      <dgm:t>
        <a:bodyPr/>
        <a:lstStyle/>
        <a:p>
          <a:endParaRPr lang="en-US"/>
        </a:p>
      </dgm:t>
    </dgm:pt>
    <dgm:pt modelId="{9FAE3C33-C822-4026-8E15-92E2A5F0CD2D}" type="pres">
      <dgm:prSet presAssocID="{5836D6CD-65C1-4AF4-9FEB-CCEFFFD2B302}" presName="matrix" presStyleCnt="0"/>
      <dgm:spPr/>
    </dgm:pt>
    <dgm:pt modelId="{AD8AB8C9-4028-4ADE-BC8C-42AA10B1C7A0}" type="pres">
      <dgm:prSet presAssocID="{5836D6CD-65C1-4AF4-9FEB-CCEFFFD2B302}" presName="tile1" presStyleLbl="node1" presStyleIdx="0" presStyleCnt="4"/>
      <dgm:spPr/>
      <dgm:t>
        <a:bodyPr/>
        <a:lstStyle/>
        <a:p>
          <a:endParaRPr lang="en-US"/>
        </a:p>
      </dgm:t>
    </dgm:pt>
    <dgm:pt modelId="{A9BE40F3-5CEC-422E-9EE0-2612535BB350}" type="pres">
      <dgm:prSet presAssocID="{5836D6CD-65C1-4AF4-9FEB-CCEFFFD2B302}" presName="tile1text" presStyleLbl="node1" presStyleIdx="0" presStyleCnt="4">
        <dgm:presLayoutVars>
          <dgm:chMax val="0"/>
          <dgm:chPref val="0"/>
          <dgm:bulletEnabled val="1"/>
        </dgm:presLayoutVars>
      </dgm:prSet>
      <dgm:spPr/>
      <dgm:t>
        <a:bodyPr/>
        <a:lstStyle/>
        <a:p>
          <a:endParaRPr lang="en-US"/>
        </a:p>
      </dgm:t>
    </dgm:pt>
    <dgm:pt modelId="{828EE810-DAF6-4EDF-94ED-DAB29E50BB8E}" type="pres">
      <dgm:prSet presAssocID="{5836D6CD-65C1-4AF4-9FEB-CCEFFFD2B302}" presName="tile2" presStyleLbl="node1" presStyleIdx="1" presStyleCnt="4" custLinFactNeighborY="-1179"/>
      <dgm:spPr/>
      <dgm:t>
        <a:bodyPr/>
        <a:lstStyle/>
        <a:p>
          <a:endParaRPr lang="en-US"/>
        </a:p>
      </dgm:t>
    </dgm:pt>
    <dgm:pt modelId="{821C673B-1896-4FF7-800F-16F330C55F1B}" type="pres">
      <dgm:prSet presAssocID="{5836D6CD-65C1-4AF4-9FEB-CCEFFFD2B302}" presName="tile2text" presStyleLbl="node1" presStyleIdx="1" presStyleCnt="4">
        <dgm:presLayoutVars>
          <dgm:chMax val="0"/>
          <dgm:chPref val="0"/>
          <dgm:bulletEnabled val="1"/>
        </dgm:presLayoutVars>
      </dgm:prSet>
      <dgm:spPr/>
      <dgm:t>
        <a:bodyPr/>
        <a:lstStyle/>
        <a:p>
          <a:endParaRPr lang="en-US"/>
        </a:p>
      </dgm:t>
    </dgm:pt>
    <dgm:pt modelId="{2661397D-3787-4F7F-9994-E2582B500FAB}" type="pres">
      <dgm:prSet presAssocID="{5836D6CD-65C1-4AF4-9FEB-CCEFFFD2B302}" presName="tile3" presStyleLbl="node1" presStyleIdx="2" presStyleCnt="4"/>
      <dgm:spPr/>
      <dgm:t>
        <a:bodyPr/>
        <a:lstStyle/>
        <a:p>
          <a:endParaRPr lang="en-US"/>
        </a:p>
      </dgm:t>
    </dgm:pt>
    <dgm:pt modelId="{D17CE96B-656B-4545-A46A-CB0B7E6A0562}" type="pres">
      <dgm:prSet presAssocID="{5836D6CD-65C1-4AF4-9FEB-CCEFFFD2B302}" presName="tile3text" presStyleLbl="node1" presStyleIdx="2" presStyleCnt="4">
        <dgm:presLayoutVars>
          <dgm:chMax val="0"/>
          <dgm:chPref val="0"/>
          <dgm:bulletEnabled val="1"/>
        </dgm:presLayoutVars>
      </dgm:prSet>
      <dgm:spPr/>
      <dgm:t>
        <a:bodyPr/>
        <a:lstStyle/>
        <a:p>
          <a:endParaRPr lang="en-US"/>
        </a:p>
      </dgm:t>
    </dgm:pt>
    <dgm:pt modelId="{DE02BB3E-D88F-4F82-B3F3-1C636DEBD569}" type="pres">
      <dgm:prSet presAssocID="{5836D6CD-65C1-4AF4-9FEB-CCEFFFD2B302}" presName="tile4" presStyleLbl="node1" presStyleIdx="3" presStyleCnt="4"/>
      <dgm:spPr/>
      <dgm:t>
        <a:bodyPr/>
        <a:lstStyle/>
        <a:p>
          <a:endParaRPr lang="en-US"/>
        </a:p>
      </dgm:t>
    </dgm:pt>
    <dgm:pt modelId="{420B0FB3-6E44-4C33-BFDF-3DC853A5E29D}" type="pres">
      <dgm:prSet presAssocID="{5836D6CD-65C1-4AF4-9FEB-CCEFFFD2B302}" presName="tile4text" presStyleLbl="node1" presStyleIdx="3" presStyleCnt="4">
        <dgm:presLayoutVars>
          <dgm:chMax val="0"/>
          <dgm:chPref val="0"/>
          <dgm:bulletEnabled val="1"/>
        </dgm:presLayoutVars>
      </dgm:prSet>
      <dgm:spPr/>
      <dgm:t>
        <a:bodyPr/>
        <a:lstStyle/>
        <a:p>
          <a:endParaRPr lang="en-US"/>
        </a:p>
      </dgm:t>
    </dgm:pt>
    <dgm:pt modelId="{2D434A7E-631C-4172-9042-548424DBE6D6}" type="pres">
      <dgm:prSet presAssocID="{5836D6CD-65C1-4AF4-9FEB-CCEFFFD2B302}" presName="centerTile" presStyleLbl="fgShp" presStyleIdx="0" presStyleCnt="1" custLinFactNeighborY="18870">
        <dgm:presLayoutVars>
          <dgm:chMax val="0"/>
          <dgm:chPref val="0"/>
        </dgm:presLayoutVars>
      </dgm:prSet>
      <dgm:spPr/>
      <dgm:t>
        <a:bodyPr/>
        <a:lstStyle/>
        <a:p>
          <a:endParaRPr lang="en-US"/>
        </a:p>
      </dgm:t>
    </dgm:pt>
  </dgm:ptLst>
  <dgm:cxnLst>
    <dgm:cxn modelId="{128A9136-6580-4C3F-A2F4-568BD60DC178}" srcId="{5836D6CD-65C1-4AF4-9FEB-CCEFFFD2B302}" destId="{D7056471-35E5-4473-921D-C035F87A156B}" srcOrd="0" destOrd="0" parTransId="{4092D43A-AC42-45A4-A407-49A0A2026800}" sibTransId="{FC2FA422-A358-4250-95DA-B5DAFBB86F5C}"/>
    <dgm:cxn modelId="{A464BD82-9ACE-4DFA-898E-175D3E42B737}" srcId="{D7056471-35E5-4473-921D-C035F87A156B}" destId="{86266CCB-8AF2-4EA5-8667-0A080C958772}" srcOrd="3" destOrd="0" parTransId="{D499406D-FE4F-44D3-97DF-D285916DC1EC}" sibTransId="{D0B6A1A9-5186-49CF-BAC1-5EC716962DAD}"/>
    <dgm:cxn modelId="{B736F8C7-1C65-448A-92EC-CB9E0A83E8DD}" type="presOf" srcId="{7E3A8A6B-FC30-4F70-A8F0-6A9708A0344E}" destId="{AD8AB8C9-4028-4ADE-BC8C-42AA10B1C7A0}" srcOrd="0" destOrd="0" presId="urn:microsoft.com/office/officeart/2005/8/layout/matrix1"/>
    <dgm:cxn modelId="{5110FBEB-3F99-4685-9B1D-AF2EB9316782}" type="presOf" srcId="{F9F7ED36-886B-4016-B4D3-97F0AF712A7E}" destId="{828EE810-DAF6-4EDF-94ED-DAB29E50BB8E}" srcOrd="0" destOrd="0" presId="urn:microsoft.com/office/officeart/2005/8/layout/matrix1"/>
    <dgm:cxn modelId="{A2A8AB49-1EB7-4993-99A0-6F60745994D7}" srcId="{D7056471-35E5-4473-921D-C035F87A156B}" destId="{92BD1279-F498-4B16-BB66-E9CBD037C0C3}" srcOrd="2" destOrd="0" parTransId="{A50DD226-68BA-4F58-A4C1-5E585789AE65}" sibTransId="{F3578BD7-54EE-4E96-8BD1-35193468E64B}"/>
    <dgm:cxn modelId="{D62CD700-2F30-493C-B2CD-89E5109C7564}" type="presOf" srcId="{7E3A8A6B-FC30-4F70-A8F0-6A9708A0344E}" destId="{A9BE40F3-5CEC-422E-9EE0-2612535BB350}" srcOrd="1" destOrd="0" presId="urn:microsoft.com/office/officeart/2005/8/layout/matrix1"/>
    <dgm:cxn modelId="{42411F2A-60E3-4B25-BD43-362C035A0627}" srcId="{D7056471-35E5-4473-921D-C035F87A156B}" destId="{F9F7ED36-886B-4016-B4D3-97F0AF712A7E}" srcOrd="1" destOrd="0" parTransId="{151A310E-33F2-4DC1-98EC-28A43056825D}" sibTransId="{3F114D61-CDA5-45B9-B458-661963F09C70}"/>
    <dgm:cxn modelId="{5CA17D37-954A-4FCC-BA73-E6421DBDF62D}" srcId="{D7056471-35E5-4473-921D-C035F87A156B}" destId="{7E3A8A6B-FC30-4F70-A8F0-6A9708A0344E}" srcOrd="0" destOrd="0" parTransId="{3438D86D-2BC2-4B4D-A42E-87EA83DB5E10}" sibTransId="{326E3BF9-B7C4-4CE0-A586-8C5D190A438E}"/>
    <dgm:cxn modelId="{20089C7C-63F9-4519-8F12-DD25B4A46A74}" type="presOf" srcId="{92BD1279-F498-4B16-BB66-E9CBD037C0C3}" destId="{2661397D-3787-4F7F-9994-E2582B500FAB}" srcOrd="0" destOrd="0" presId="urn:microsoft.com/office/officeart/2005/8/layout/matrix1"/>
    <dgm:cxn modelId="{F87243AF-05F4-4653-A23C-0A0A0EA1A155}" type="presOf" srcId="{92BD1279-F498-4B16-BB66-E9CBD037C0C3}" destId="{D17CE96B-656B-4545-A46A-CB0B7E6A0562}" srcOrd="1" destOrd="0" presId="urn:microsoft.com/office/officeart/2005/8/layout/matrix1"/>
    <dgm:cxn modelId="{95861AD3-1A26-4635-BB0E-799DD25EE537}" type="presOf" srcId="{86266CCB-8AF2-4EA5-8667-0A080C958772}" destId="{DE02BB3E-D88F-4F82-B3F3-1C636DEBD569}" srcOrd="0" destOrd="0" presId="urn:microsoft.com/office/officeart/2005/8/layout/matrix1"/>
    <dgm:cxn modelId="{78AF4880-F883-43FD-8F1C-9B918723FD0D}" type="presOf" srcId="{86266CCB-8AF2-4EA5-8667-0A080C958772}" destId="{420B0FB3-6E44-4C33-BFDF-3DC853A5E29D}" srcOrd="1" destOrd="0" presId="urn:microsoft.com/office/officeart/2005/8/layout/matrix1"/>
    <dgm:cxn modelId="{6A736189-59A3-475B-A209-0DA04B0AEDA9}" type="presOf" srcId="{5836D6CD-65C1-4AF4-9FEB-CCEFFFD2B302}" destId="{CD073D1B-B972-43A8-BC87-715F36E5F55F}" srcOrd="0" destOrd="0" presId="urn:microsoft.com/office/officeart/2005/8/layout/matrix1"/>
    <dgm:cxn modelId="{51E4D064-3213-4C50-9EEF-3F8C3B633106}" type="presOf" srcId="{F9F7ED36-886B-4016-B4D3-97F0AF712A7E}" destId="{821C673B-1896-4FF7-800F-16F330C55F1B}" srcOrd="1" destOrd="0" presId="urn:microsoft.com/office/officeart/2005/8/layout/matrix1"/>
    <dgm:cxn modelId="{04CD0170-0290-4848-BD11-35614BFB5F40}" type="presOf" srcId="{D7056471-35E5-4473-921D-C035F87A156B}" destId="{2D434A7E-631C-4172-9042-548424DBE6D6}" srcOrd="0" destOrd="0" presId="urn:microsoft.com/office/officeart/2005/8/layout/matrix1"/>
    <dgm:cxn modelId="{8517B334-E5C6-4EAB-842F-8CDA5ABA5C87}" type="presParOf" srcId="{CD073D1B-B972-43A8-BC87-715F36E5F55F}" destId="{9FAE3C33-C822-4026-8E15-92E2A5F0CD2D}" srcOrd="0" destOrd="0" presId="urn:microsoft.com/office/officeart/2005/8/layout/matrix1"/>
    <dgm:cxn modelId="{8A044CA4-148B-460D-8B98-3A863EC94007}" type="presParOf" srcId="{9FAE3C33-C822-4026-8E15-92E2A5F0CD2D}" destId="{AD8AB8C9-4028-4ADE-BC8C-42AA10B1C7A0}" srcOrd="0" destOrd="0" presId="urn:microsoft.com/office/officeart/2005/8/layout/matrix1"/>
    <dgm:cxn modelId="{253BB800-D213-47A7-9A37-54F7619F51B2}" type="presParOf" srcId="{9FAE3C33-C822-4026-8E15-92E2A5F0CD2D}" destId="{A9BE40F3-5CEC-422E-9EE0-2612535BB350}" srcOrd="1" destOrd="0" presId="urn:microsoft.com/office/officeart/2005/8/layout/matrix1"/>
    <dgm:cxn modelId="{CBDFB608-1CAF-45A7-B05B-F8F67FD13A65}" type="presParOf" srcId="{9FAE3C33-C822-4026-8E15-92E2A5F0CD2D}" destId="{828EE810-DAF6-4EDF-94ED-DAB29E50BB8E}" srcOrd="2" destOrd="0" presId="urn:microsoft.com/office/officeart/2005/8/layout/matrix1"/>
    <dgm:cxn modelId="{9BD88FBD-7328-419E-8881-07DFDD700E14}" type="presParOf" srcId="{9FAE3C33-C822-4026-8E15-92E2A5F0CD2D}" destId="{821C673B-1896-4FF7-800F-16F330C55F1B}" srcOrd="3" destOrd="0" presId="urn:microsoft.com/office/officeart/2005/8/layout/matrix1"/>
    <dgm:cxn modelId="{CE566DB8-EB19-43EF-9241-064D0D4C419A}" type="presParOf" srcId="{9FAE3C33-C822-4026-8E15-92E2A5F0CD2D}" destId="{2661397D-3787-4F7F-9994-E2582B500FAB}" srcOrd="4" destOrd="0" presId="urn:microsoft.com/office/officeart/2005/8/layout/matrix1"/>
    <dgm:cxn modelId="{A4C751D7-22CD-4C20-915F-F95DEFA39DBB}" type="presParOf" srcId="{9FAE3C33-C822-4026-8E15-92E2A5F0CD2D}" destId="{D17CE96B-656B-4545-A46A-CB0B7E6A0562}" srcOrd="5" destOrd="0" presId="urn:microsoft.com/office/officeart/2005/8/layout/matrix1"/>
    <dgm:cxn modelId="{B0E1FBEB-0365-4558-A1F9-8C43567FB699}" type="presParOf" srcId="{9FAE3C33-C822-4026-8E15-92E2A5F0CD2D}" destId="{DE02BB3E-D88F-4F82-B3F3-1C636DEBD569}" srcOrd="6" destOrd="0" presId="urn:microsoft.com/office/officeart/2005/8/layout/matrix1"/>
    <dgm:cxn modelId="{A62A6979-56AB-4E07-ADF1-9E54A254FF61}" type="presParOf" srcId="{9FAE3C33-C822-4026-8E15-92E2A5F0CD2D}" destId="{420B0FB3-6E44-4C33-BFDF-3DC853A5E29D}" srcOrd="7" destOrd="0" presId="urn:microsoft.com/office/officeart/2005/8/layout/matrix1"/>
    <dgm:cxn modelId="{D28E3919-E867-408B-95BE-62FEA06FFCA5}" type="presParOf" srcId="{CD073D1B-B972-43A8-BC87-715F36E5F55F}" destId="{2D434A7E-631C-4172-9042-548424DBE6D6}" srcOrd="1" destOrd="0" presId="urn:microsoft.com/office/officeart/2005/8/layout/matrix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4/4/2015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4/4/2015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02794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3</a:t>
            </a:fld>
            <a:endParaRPr lang="en-US"/>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4/4/2015</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427AEA-BBBB-4C9B-AB23-214EAA8AB789}" type="datetime1">
              <a:rPr lang="en-US"/>
              <a:t>4/4/2015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91CA30-F5CD-4CA0-B16A-349C6F830700}" type="datetime1">
              <a:rPr lang="en-US"/>
              <a:t>4/4/2015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3AF48E-ABA0-4B58-B562-D1D7408067C4}" type="datetime1">
              <a:rPr lang="en-US"/>
              <a:t>4/4/2015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smtClean="0"/>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4/4/2015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CD787AA-CBCD-47F9-A04C-7106C508CDE4}" type="datetime1">
              <a:rPr lang="en-US"/>
              <a:t>4/4/2015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1CC9DD-75F5-4611-BA0B-CFB1A226639C}" type="datetime1">
              <a:rPr lang="en-US"/>
              <a:t>4/4/2015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4/4/2015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4/4/2015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4/4/2015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smtClean="0"/>
              <a:t>Click to edit Master title style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4/4/2015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900">
                <a:solidFill>
                  <a:schemeClr val="bg1"/>
                </a:solidFill>
              </a:defRPr>
            </a:lvl1pPr>
          </a:lstStyle>
          <a:p>
            <a:fld id="{9D3B9702-7FBF-4720-8670-571C5E7EEDDE}" type="datetime1">
              <a:rPr lang="en-US"/>
              <a:t>4/4/2015</a:t>
            </a:fld>
            <a:endParaRPr/>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900">
                <a:solidFill>
                  <a:schemeClr val="bg1"/>
                </a:solidFill>
              </a:defRPr>
            </a:lvl1pPr>
          </a:lstStyle>
          <a:p>
            <a:endParaRPr/>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050" b="1">
                <a:solidFill>
                  <a:schemeClr val="accent2"/>
                </a:solidFill>
              </a:defRPr>
            </a:lvl1pPr>
          </a:lstStyle>
          <a:p>
            <a:fld id="{8FDBFFB2-86D9-4B8F-A59A-553A60B94BBE}" type="slidenum">
              <a:rPr/>
              <a:pPr/>
              <a:t>‹#›</a:t>
            </a:fld>
            <a:endParaRPr/>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26" Type="http://schemas.microsoft.com/office/2007/relationships/diagramDrawing" Target="../diagrams/drawing11.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diagramColors" Target="../diagrams/colors11.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diagramQuickStyle" Target="../diagrams/quickStyle11.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diagramLayout" Target="../diagrams/layout11.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9.jpeg"/><Relationship Id="rId4" Type="http://schemas.openxmlformats.org/officeDocument/2006/relationships/diagramQuickStyle" Target="../diagrams/quickStyle3.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592" y="747776"/>
            <a:ext cx="12192000" cy="4154984"/>
          </a:xfrm>
          <a:prstGeom prst="rect">
            <a:avLst/>
          </a:prstGeom>
        </p:spPr>
        <p:txBody>
          <a:bodyPr wrap="square">
            <a:spAutoFit/>
          </a:bodyPr>
          <a:lstStyle/>
          <a:p>
            <a:pPr algn="ctr"/>
            <a:r>
              <a:rPr lang="en-US" sz="4400" dirty="0"/>
              <a:t>Module IX</a:t>
            </a:r>
            <a:br>
              <a:rPr lang="en-US" sz="4400" dirty="0"/>
            </a:br>
            <a:r>
              <a:rPr lang="en-US" sz="4400" dirty="0" smtClean="0"/>
              <a:t>CIRG </a:t>
            </a:r>
            <a:r>
              <a:rPr lang="en-US" sz="4400" dirty="0"/>
              <a:t>644</a:t>
            </a:r>
            <a:br>
              <a:rPr lang="en-US" sz="4400" dirty="0"/>
            </a:br>
            <a:r>
              <a:rPr lang="en-US" sz="4400" dirty="0" smtClean="0"/>
              <a:t>Lisa </a:t>
            </a:r>
            <a:r>
              <a:rPr lang="en-US" sz="4400" dirty="0"/>
              <a:t>Bays</a:t>
            </a:r>
            <a:br>
              <a:rPr lang="en-US" sz="4400" dirty="0"/>
            </a:br>
            <a:r>
              <a:rPr lang="en-US" sz="4400" dirty="0"/>
              <a:t/>
            </a:r>
            <a:br>
              <a:rPr lang="en-US" sz="4400" dirty="0"/>
            </a:br>
            <a:r>
              <a:rPr lang="en-US" sz="4400" dirty="0"/>
              <a:t>Chapters</a:t>
            </a:r>
            <a:br>
              <a:rPr lang="en-US" sz="4400" dirty="0"/>
            </a:br>
            <a:r>
              <a:rPr lang="en-US" sz="4400" dirty="0"/>
              <a:t>10 &amp; 11 </a:t>
            </a:r>
            <a:endParaRPr lang="en-US" sz="3200" dirty="0"/>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43"/>
            <a:ext cx="12192000"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Hands-On Activity</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8" name="Picture 7"/>
          <p:cNvPicPr>
            <a:picLocks noChangeAspect="1"/>
          </p:cNvPicPr>
          <p:nvPr/>
        </p:nvPicPr>
        <p:blipFill>
          <a:blip r:embed="rId2"/>
          <a:stretch>
            <a:fillRect/>
          </a:stretch>
        </p:blipFill>
        <p:spPr>
          <a:xfrm>
            <a:off x="7194800" y="1206500"/>
            <a:ext cx="4696584" cy="445770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8420100" y="5944127"/>
            <a:ext cx="3200400" cy="369332"/>
          </a:xfrm>
          <a:prstGeom prst="rect">
            <a:avLst/>
          </a:prstGeom>
        </p:spPr>
        <p:txBody>
          <a:bodyPr wrap="square">
            <a:spAutoFit/>
          </a:bodyPr>
          <a:lstStyle/>
          <a:p>
            <a:r>
              <a:rPr lang="en-US" dirty="0" smtClean="0">
                <a:hlinkClick r:id="rId3" action="ppaction://hlinksldjump"/>
              </a:rPr>
              <a:t>Abe-Lincoln-Crosses-Creek</a:t>
            </a:r>
            <a:endParaRPr lang="en-US" dirty="0"/>
          </a:p>
        </p:txBody>
      </p:sp>
      <p:sp>
        <p:nvSpPr>
          <p:cNvPr id="6" name="TextBox 5"/>
          <p:cNvSpPr txBox="1"/>
          <p:nvPr/>
        </p:nvSpPr>
        <p:spPr>
          <a:xfrm>
            <a:off x="93028" y="757694"/>
            <a:ext cx="6947784" cy="5632311"/>
          </a:xfrm>
          <a:prstGeom prst="rect">
            <a:avLst/>
          </a:prstGeom>
          <a:noFill/>
        </p:spPr>
        <p:txBody>
          <a:bodyPr wrap="square" rtlCol="0">
            <a:spAutoFit/>
          </a:bodyPr>
          <a:lstStyle/>
          <a:p>
            <a:r>
              <a:rPr lang="en-US" b="1" i="1" dirty="0" smtClean="0">
                <a:latin typeface="Lucida Bright" panose="02040602050505020304" pitchFamily="18" charset="0"/>
              </a:rPr>
              <a:t>Abe </a:t>
            </a:r>
            <a:r>
              <a:rPr lang="en-US" b="1" i="1" dirty="0">
                <a:latin typeface="Lucida Bright" panose="02040602050505020304" pitchFamily="18" charset="0"/>
              </a:rPr>
              <a:t>Lincoln Crosses A Creek </a:t>
            </a:r>
            <a:r>
              <a:rPr lang="en-US" b="1" i="1" dirty="0" smtClean="0">
                <a:latin typeface="Lucida Bright" panose="02040602050505020304" pitchFamily="18" charset="0"/>
              </a:rPr>
              <a:t> </a:t>
            </a:r>
            <a:r>
              <a:rPr lang="en-US" dirty="0" smtClean="0">
                <a:latin typeface="Lucida Bright" panose="02040602050505020304" pitchFamily="18" charset="0"/>
              </a:rPr>
              <a:t>and </a:t>
            </a:r>
            <a:r>
              <a:rPr lang="en-US" b="1" i="1" dirty="0">
                <a:latin typeface="Lucida Bright" panose="02040602050505020304" pitchFamily="18" charset="0"/>
              </a:rPr>
              <a:t>W</a:t>
            </a:r>
            <a:r>
              <a:rPr lang="en-US" b="1" i="1" dirty="0" smtClean="0">
                <a:latin typeface="Lucida Bright" panose="02040602050505020304" pitchFamily="18" charset="0"/>
              </a:rPr>
              <a:t>ho Was Abraham Lincoln </a:t>
            </a:r>
            <a:r>
              <a:rPr lang="en-US" dirty="0" smtClean="0">
                <a:latin typeface="Lucida Bright" panose="02040602050505020304" pitchFamily="18" charset="0"/>
              </a:rPr>
              <a:t>are the two books that will be used in this activity</a:t>
            </a:r>
            <a:r>
              <a:rPr lang="en-US" dirty="0" smtClean="0"/>
              <a:t>. </a:t>
            </a:r>
          </a:p>
          <a:p>
            <a:r>
              <a:rPr lang="en-US" dirty="0"/>
              <a:t> </a:t>
            </a:r>
            <a:r>
              <a:rPr lang="en-US" dirty="0" smtClean="0"/>
              <a:t>    The book, </a:t>
            </a:r>
            <a:r>
              <a:rPr lang="en-US" b="1" i="1" dirty="0" smtClean="0">
                <a:latin typeface="Lucida Bright" panose="02040602050505020304" pitchFamily="18" charset="0"/>
              </a:rPr>
              <a:t>Abe Lincoln Crosses A Creek, </a:t>
            </a:r>
            <a:r>
              <a:rPr lang="en-US" dirty="0" smtClean="0"/>
              <a:t>is historical fiction about two boys and their adventures. I will use this book and have students read the story and then demonstrate their comprehension using a </a:t>
            </a:r>
            <a:r>
              <a:rPr lang="en-US" b="1" dirty="0" smtClean="0"/>
              <a:t>Tableau</a:t>
            </a:r>
            <a:r>
              <a:rPr lang="en-US" dirty="0" smtClean="0"/>
              <a:t>. I will have students perform a snapshot drama of the various events that take place within the book. </a:t>
            </a:r>
          </a:p>
          <a:p>
            <a:r>
              <a:rPr lang="en-US" dirty="0"/>
              <a:t> </a:t>
            </a:r>
            <a:r>
              <a:rPr lang="en-US" dirty="0" smtClean="0"/>
              <a:t>    Students will work in groups, and will have 7 minutes to plan their tableau. Then they come together to what we call the playing field. They will attempt to use only gestures to convey their understanding. The group not performing would go to the observation deck.  I will say, “Three, two, one and action,” and the group on the playing field would perform their tableau, a group frozen statue, for the rest of the class.  </a:t>
            </a:r>
          </a:p>
          <a:p>
            <a:r>
              <a:rPr lang="en-US" dirty="0"/>
              <a:t> </a:t>
            </a:r>
            <a:r>
              <a:rPr lang="en-US" dirty="0" smtClean="0"/>
              <a:t>    Those students on the observation deck would try to interpret what they are seeing. Next, another group would go to the playing field until all groups have preformed their tableau. I think this is an excellent way to motivate students and engage them in a story.   </a:t>
            </a:r>
            <a:endParaRPr lang="en-US" dirty="0"/>
          </a:p>
        </p:txBody>
      </p:sp>
    </p:spTree>
    <p:extLst>
      <p:ext uri="{BB962C8B-B14F-4D97-AF65-F5344CB8AC3E}">
        <p14:creationId xmlns:p14="http://schemas.microsoft.com/office/powerpoint/2010/main" val="828570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51LrLe8o6pL._BO2,204,203,200_PIsitb-sticker-v3-big,TopRight,0,-55_SX278_SY278_PIkin4,BottomRight,1,22_AA300_SH20_OU0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926" y="1498359"/>
            <a:ext cx="3694176" cy="369417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8010134" y="5526030"/>
            <a:ext cx="3169920" cy="369332"/>
          </a:xfrm>
          <a:prstGeom prst="rect">
            <a:avLst/>
          </a:prstGeom>
        </p:spPr>
        <p:txBody>
          <a:bodyPr wrap="square">
            <a:spAutoFit/>
          </a:bodyPr>
          <a:lstStyle/>
          <a:p>
            <a:r>
              <a:rPr lang="en-US" dirty="0" smtClean="0">
                <a:hlinkClick r:id="rId3" action="ppaction://hlinksldjump"/>
              </a:rPr>
              <a:t>Who Was Abraham Lincoln?</a:t>
            </a:r>
            <a:endParaRPr lang="en-US" dirty="0"/>
          </a:p>
        </p:txBody>
      </p:sp>
      <p:sp>
        <p:nvSpPr>
          <p:cNvPr id="6" name="TextBox 5"/>
          <p:cNvSpPr txBox="1"/>
          <p:nvPr/>
        </p:nvSpPr>
        <p:spPr>
          <a:xfrm>
            <a:off x="275845" y="416939"/>
            <a:ext cx="7027163" cy="6863417"/>
          </a:xfrm>
          <a:prstGeom prst="rect">
            <a:avLst/>
          </a:prstGeom>
          <a:noFill/>
        </p:spPr>
        <p:txBody>
          <a:bodyPr wrap="square" rtlCol="0">
            <a:spAutoFit/>
          </a:bodyPr>
          <a:lstStyle/>
          <a:p>
            <a:r>
              <a:rPr lang="en-US" sz="4000" b="1" dirty="0" smtClean="0">
                <a:latin typeface="Algerian" panose="04020705040A02060702" pitchFamily="82" charset="0"/>
              </a:rPr>
              <a:t>   Read-</a:t>
            </a:r>
            <a:r>
              <a:rPr lang="en-US" sz="4000" b="1" dirty="0" err="1" smtClean="0">
                <a:latin typeface="Algerian" panose="04020705040A02060702" pitchFamily="82" charset="0"/>
              </a:rPr>
              <a:t>Alouds</a:t>
            </a:r>
            <a:endParaRPr lang="en-US" sz="4000" b="1" dirty="0" smtClean="0">
              <a:latin typeface="Algerian" panose="04020705040A02060702" pitchFamily="82" charset="0"/>
            </a:endParaRPr>
          </a:p>
          <a:p>
            <a:endParaRPr lang="en-US" sz="4000" b="1" dirty="0" smtClean="0">
              <a:latin typeface="Algerian" panose="04020705040A02060702" pitchFamily="82" charset="0"/>
            </a:endParaRPr>
          </a:p>
          <a:p>
            <a:pPr marL="342900" indent="-342900">
              <a:buFont typeface="Arial" panose="020B0604020202020204" pitchFamily="34" charset="0"/>
              <a:buChar char="•"/>
            </a:pPr>
            <a:r>
              <a:rPr lang="en-US" dirty="0" smtClean="0"/>
              <a:t>I will do a picture walk to introduce the book,                  </a:t>
            </a:r>
            <a:r>
              <a:rPr lang="en-US" b="1" i="1" dirty="0" smtClean="0"/>
              <a:t>Who Was Abraham Lincoln, </a:t>
            </a:r>
            <a:r>
              <a:rPr lang="en-US" dirty="0" smtClean="0"/>
              <a:t>to activate students’ prior knowledge.</a:t>
            </a:r>
          </a:p>
          <a:p>
            <a:endParaRPr lang="en-US" dirty="0" smtClean="0"/>
          </a:p>
          <a:p>
            <a:pPr marL="342900" indent="-342900">
              <a:buFont typeface="Arial" panose="020B0604020202020204" pitchFamily="34" charset="0"/>
              <a:buChar char="•"/>
            </a:pPr>
            <a:r>
              <a:rPr lang="en-US" dirty="0" smtClean="0"/>
              <a:t>Next, students will listen as I read the story and we will discuss the passage, and they will choose 4 vocabulary words from a list on the board.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Students will choose a vocabulary word in each chapter and share it with their peers at the end of the chapter. Then we will repeat the steps.</a:t>
            </a:r>
          </a:p>
          <a:p>
            <a:endParaRPr lang="en-US" dirty="0" smtClean="0"/>
          </a:p>
          <a:p>
            <a:pPr marL="342900" indent="-342900">
              <a:buFont typeface="Arial" panose="020B0604020202020204" pitchFamily="34" charset="0"/>
              <a:buChar char="•"/>
            </a:pPr>
            <a:r>
              <a:rPr lang="en-US" dirty="0" smtClean="0"/>
              <a:t>We will continue until we are finished with the book and they have created a vocabulary book.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I think this is a great way to engage students while reading a story.  </a:t>
            </a:r>
          </a:p>
          <a:p>
            <a:endParaRPr lang="en-US" dirty="0" smtClean="0"/>
          </a:p>
          <a:p>
            <a:endParaRPr lang="en-US" dirty="0"/>
          </a:p>
          <a:p>
            <a:endParaRPr lang="en-US" dirty="0"/>
          </a:p>
        </p:txBody>
      </p:sp>
    </p:spTree>
    <p:extLst>
      <p:ext uri="{BB962C8B-B14F-4D97-AF65-F5344CB8AC3E}">
        <p14:creationId xmlns:p14="http://schemas.microsoft.com/office/powerpoint/2010/main" val="2464523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86012663"/>
              </p:ext>
            </p:extLst>
          </p:nvPr>
        </p:nvGraphicFramePr>
        <p:xfrm>
          <a:off x="6303264" y="2130552"/>
          <a:ext cx="4088384" cy="4479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4149304182"/>
              </p:ext>
            </p:extLst>
          </p:nvPr>
        </p:nvGraphicFramePr>
        <p:xfrm>
          <a:off x="567436" y="2394204"/>
          <a:ext cx="4775708" cy="41783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p:cNvSpPr txBox="1"/>
          <p:nvPr/>
        </p:nvSpPr>
        <p:spPr>
          <a:xfrm>
            <a:off x="816864" y="121920"/>
            <a:ext cx="10972800" cy="954107"/>
          </a:xfrm>
          <a:prstGeom prst="rect">
            <a:avLst/>
          </a:prstGeom>
          <a:noFill/>
        </p:spPr>
        <p:txBody>
          <a:bodyPr wrap="square" rtlCol="0">
            <a:spAutoFit/>
          </a:bodyPr>
          <a:lstStyle/>
          <a:p>
            <a:r>
              <a:rPr lang="en-US" sz="2800" dirty="0" smtClean="0">
                <a:solidFill>
                  <a:srgbClr val="595959"/>
                </a:solidFill>
                <a:latin typeface="Aharoni" panose="02010803020104030203" pitchFamily="2" charset="-79"/>
                <a:cs typeface="Aharoni" panose="02010803020104030203" pitchFamily="2" charset="-79"/>
              </a:rPr>
              <a:t>Choose a vocabulary word, while I read the story (chapter) and use it to complete one of these graphic organizers.   </a:t>
            </a:r>
            <a:endParaRPr lang="en-US" sz="2800" dirty="0">
              <a:solidFill>
                <a:srgbClr val="595959"/>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66326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40844228"/>
              </p:ext>
            </p:extLst>
          </p:nvPr>
        </p:nvGraphicFramePr>
        <p:xfrm>
          <a:off x="2061972" y="780288"/>
          <a:ext cx="8128000" cy="5683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080054776"/>
              </p:ext>
            </p:extLst>
          </p:nvPr>
        </p:nvGraphicFramePr>
        <p:xfrm>
          <a:off x="3664935" y="1280160"/>
          <a:ext cx="2231136" cy="20675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801847202"/>
              </p:ext>
            </p:extLst>
          </p:nvPr>
        </p:nvGraphicFramePr>
        <p:xfrm>
          <a:off x="6364224" y="3962400"/>
          <a:ext cx="2231136" cy="20675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 5"/>
          <p:cNvGraphicFramePr/>
          <p:nvPr>
            <p:extLst>
              <p:ext uri="{D42A27DB-BD31-4B8C-83A1-F6EECF244321}">
                <p14:modId xmlns:p14="http://schemas.microsoft.com/office/powerpoint/2010/main" val="3790124687"/>
              </p:ext>
            </p:extLst>
          </p:nvPr>
        </p:nvGraphicFramePr>
        <p:xfrm>
          <a:off x="6291072" y="1149620"/>
          <a:ext cx="2292096" cy="21551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Diagram 9"/>
          <p:cNvGraphicFramePr/>
          <p:nvPr>
            <p:extLst>
              <p:ext uri="{D42A27DB-BD31-4B8C-83A1-F6EECF244321}">
                <p14:modId xmlns:p14="http://schemas.microsoft.com/office/powerpoint/2010/main" val="4222409482"/>
              </p:ext>
            </p:extLst>
          </p:nvPr>
        </p:nvGraphicFramePr>
        <p:xfrm>
          <a:off x="3468624" y="3846576"/>
          <a:ext cx="2292096" cy="215514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1" name="TextBox 10"/>
          <p:cNvSpPr txBox="1"/>
          <p:nvPr/>
        </p:nvSpPr>
        <p:spPr>
          <a:xfrm>
            <a:off x="0" y="52185"/>
            <a:ext cx="12192000" cy="646331"/>
          </a:xfrm>
          <a:prstGeom prst="rect">
            <a:avLst/>
          </a:prstGeom>
          <a:solidFill>
            <a:srgbClr val="FFFF00"/>
          </a:solidFill>
        </p:spPr>
        <p:txBody>
          <a:bodyPr wrap="square" rtlCol="0">
            <a:spAutoFit/>
          </a:bodyPr>
          <a:lstStyle/>
          <a:p>
            <a:pPr algn="ctr"/>
            <a:r>
              <a:rPr lang="en-US" dirty="0" smtClean="0"/>
              <a:t>Fold your paper into quadrants, four parts, and place </a:t>
            </a:r>
            <a:r>
              <a:rPr lang="en-US" dirty="0"/>
              <a:t>a different vocabulary word </a:t>
            </a:r>
            <a:r>
              <a:rPr lang="en-US" dirty="0" smtClean="0"/>
              <a:t>in each quadrant.  Then use the vocabulary word to complete the graphic organizer in each quadrant.  </a:t>
            </a:r>
            <a:endParaRPr lang="en-US" dirty="0"/>
          </a:p>
        </p:txBody>
      </p:sp>
      <p:sp>
        <p:nvSpPr>
          <p:cNvPr id="12" name="TextBox 11"/>
          <p:cNvSpPr txBox="1"/>
          <p:nvPr/>
        </p:nvSpPr>
        <p:spPr>
          <a:xfrm>
            <a:off x="5364480" y="698516"/>
            <a:ext cx="4574137" cy="369332"/>
          </a:xfrm>
          <a:prstGeom prst="rect">
            <a:avLst/>
          </a:prstGeom>
          <a:noFill/>
        </p:spPr>
        <p:txBody>
          <a:bodyPr wrap="none" rtlCol="0">
            <a:spAutoFit/>
          </a:bodyPr>
          <a:lstStyle/>
          <a:p>
            <a:r>
              <a:rPr lang="en-US" dirty="0" smtClean="0"/>
              <a:t>Title of Book                   Chapter </a:t>
            </a:r>
            <a:endParaRPr lang="en-US" dirty="0"/>
          </a:p>
        </p:txBody>
      </p:sp>
      <p:sp>
        <p:nvSpPr>
          <p:cNvPr id="13" name="TextBox 12"/>
          <p:cNvSpPr txBox="1"/>
          <p:nvPr/>
        </p:nvSpPr>
        <p:spPr>
          <a:xfrm>
            <a:off x="2328672" y="780288"/>
            <a:ext cx="1336263" cy="369332"/>
          </a:xfrm>
          <a:prstGeom prst="rect">
            <a:avLst/>
          </a:prstGeom>
          <a:noFill/>
        </p:spPr>
        <p:txBody>
          <a:bodyPr wrap="none" rtlCol="0">
            <a:spAutoFit/>
          </a:bodyPr>
          <a:lstStyle/>
          <a:p>
            <a:r>
              <a:rPr lang="en-US" dirty="0" smtClean="0"/>
              <a:t>Your Name</a:t>
            </a:r>
            <a:endParaRPr lang="en-US" dirty="0"/>
          </a:p>
        </p:txBody>
      </p:sp>
    </p:spTree>
    <p:extLst>
      <p:ext uri="{BB962C8B-B14F-4D97-AF65-F5344CB8AC3E}">
        <p14:creationId xmlns:p14="http://schemas.microsoft.com/office/powerpoint/2010/main" val="3325598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4486" y="952500"/>
            <a:ext cx="10665162" cy="2623821"/>
          </a:xfrm>
          <a:prstGeom prst="rect">
            <a:avLst/>
          </a:prstGeom>
        </p:spPr>
      </p:pic>
    </p:spTree>
    <p:extLst>
      <p:ext uri="{BB962C8B-B14F-4D97-AF65-F5344CB8AC3E}">
        <p14:creationId xmlns:p14="http://schemas.microsoft.com/office/powerpoint/2010/main" val="231368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0" y="777875"/>
            <a:ext cx="12192000" cy="5480050"/>
          </a:xfrm>
        </p:spPr>
        <p:txBody>
          <a:bodyPr>
            <a:normAutofit lnSpcReduction="10000"/>
          </a:bodyPr>
          <a:lstStyle/>
          <a:p>
            <a:endParaRPr lang="en-US" dirty="0" smtClean="0"/>
          </a:p>
          <a:p>
            <a:pPr marL="45720" indent="0">
              <a:buNone/>
            </a:pPr>
            <a:r>
              <a:rPr lang="en-US" dirty="0" smtClean="0"/>
              <a:t>The </a:t>
            </a:r>
            <a:r>
              <a:rPr lang="en-US" sz="3200" b="1" i="1" dirty="0" smtClean="0"/>
              <a:t>Sequence</a:t>
            </a:r>
            <a:r>
              <a:rPr lang="en-US" dirty="0" smtClean="0"/>
              <a:t> text pattern involves putting facts, events, or concepts into a sequence. (Vacca, Vacca and Mraz) </a:t>
            </a:r>
          </a:p>
          <a:p>
            <a:pPr marL="45720" indent="0">
              <a:buNone/>
            </a:pPr>
            <a:r>
              <a:rPr lang="en-US" dirty="0" smtClean="0"/>
              <a:t>I will use a </a:t>
            </a:r>
            <a:r>
              <a:rPr lang="en-US" sz="3200" b="1" i="1" dirty="0" smtClean="0"/>
              <a:t>Sketch-to-Stretch </a:t>
            </a:r>
            <a:r>
              <a:rPr lang="en-US" dirty="0" smtClean="0"/>
              <a:t>activity that includes </a:t>
            </a:r>
            <a:r>
              <a:rPr lang="en-US" sz="3200" b="1" i="1" dirty="0" smtClean="0"/>
              <a:t>Sequencing.                </a:t>
            </a:r>
            <a:r>
              <a:rPr lang="en-US" sz="1900" dirty="0" smtClean="0"/>
              <a:t>For this activity </a:t>
            </a:r>
            <a:r>
              <a:rPr lang="en-US" dirty="0" smtClean="0"/>
              <a:t>I will divide my students into 4 groups of 5 to 6 students.                                                                        </a:t>
            </a:r>
          </a:p>
          <a:p>
            <a:pPr marL="45720" indent="0">
              <a:buNone/>
            </a:pPr>
            <a:r>
              <a:rPr lang="en-US" dirty="0" smtClean="0"/>
              <a:t>Sketch-to-Stretch is a visual activity that moves students beyond literal comprehension of a story they’re reading to think more deeply about the characters, theme, and other elements of the story structure and the author’s craft (Tompkins) </a:t>
            </a:r>
          </a:p>
          <a:p>
            <a:pPr marL="45720" indent="0">
              <a:buNone/>
            </a:pPr>
            <a:r>
              <a:rPr lang="en-US" dirty="0" smtClean="0"/>
              <a:t>This activity will be used to teach students to dig deeper into the text. We will read the story together as a whole group, and then separate into small groups. Students will read the story within their group and have a discussion about the events, characters, plot and the sequencing of the story. Students will break into four groups, and each group will be responsible for sequencing and developing a timeline for ¼ the story, For example, group 1 will work on the first 25% of the story, and draw what it represents to them using words &amp; pictures. Groups will then share their drawings with other groups and combine them to create a complete timeline of the story. This will continue through out the week. Finally, on Thursday and Friday they will revise and make a final copy to be published in the hall.      </a:t>
            </a:r>
          </a:p>
          <a:p>
            <a:endParaRPr lang="en-US" dirty="0" smtClean="0"/>
          </a:p>
        </p:txBody>
      </p:sp>
      <p:sp>
        <p:nvSpPr>
          <p:cNvPr id="2" name="Title 1"/>
          <p:cNvSpPr>
            <a:spLocks noGrp="1"/>
          </p:cNvSpPr>
          <p:nvPr>
            <p:ph type="title" idx="4294967295"/>
          </p:nvPr>
        </p:nvSpPr>
        <p:spPr>
          <a:xfrm>
            <a:off x="0" y="177800"/>
            <a:ext cx="12192000" cy="1200150"/>
          </a:xfrm>
        </p:spPr>
        <p:txBody>
          <a:bodyPr>
            <a:normAutofit fontScale="90000"/>
          </a:bodyPr>
          <a:lstStyle/>
          <a:p>
            <a:r>
              <a:rPr lang="fr-FR" sz="4800" dirty="0" smtClean="0">
                <a:latin typeface="Algerian" panose="04020705040A02060702" pitchFamily="82" charset="0"/>
              </a:rPr>
              <a:t>Literature: Author Study                      (Mary Pope Osborne) </a:t>
            </a:r>
            <a:endParaRPr lang="en-US" sz="4800" dirty="0">
              <a:latin typeface="Algerian" panose="04020705040A02060702" pitchFamily="82" charset="0"/>
            </a:endParaRPr>
          </a:p>
        </p:txBody>
      </p:sp>
    </p:spTree>
    <p:extLst>
      <p:ext uri="{BB962C8B-B14F-4D97-AF65-F5344CB8AC3E}">
        <p14:creationId xmlns:p14="http://schemas.microsoft.com/office/powerpoint/2010/main" val="3560028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6" y="0"/>
            <a:ext cx="12618720" cy="694944"/>
          </a:xfrm>
        </p:spPr>
        <p:txBody>
          <a:bodyPr>
            <a:normAutofit/>
          </a:bodyPr>
          <a:lstStyle/>
          <a:p>
            <a:r>
              <a:rPr lang="en-US" sz="4000" dirty="0" smtClean="0">
                <a:latin typeface="Algerian" panose="04020705040A02060702" pitchFamily="82" charset="0"/>
              </a:rPr>
              <a:t>   Sequence the story using  Sketch-to-Stretch</a:t>
            </a:r>
            <a:endParaRPr lang="en-US" sz="4000" dirty="0">
              <a:latin typeface="Algerian" panose="04020705040A02060702" pitchFamily="82" charset="0"/>
            </a:endParaRPr>
          </a:p>
        </p:txBody>
      </p:sp>
      <p:graphicFrame>
        <p:nvGraphicFramePr>
          <p:cNvPr id="5" name="Content Placeholder 4" descr="Sample table with 3 columns, 4 rows" title="Table"/>
          <p:cNvGraphicFramePr>
            <a:graphicFrameLocks noGrp="1"/>
          </p:cNvGraphicFramePr>
          <p:nvPr>
            <p:ph sz="half" idx="2"/>
            <p:extLst>
              <p:ext uri="{D42A27DB-BD31-4B8C-83A1-F6EECF244321}">
                <p14:modId xmlns:p14="http://schemas.microsoft.com/office/powerpoint/2010/main" val="728141749"/>
              </p:ext>
            </p:extLst>
          </p:nvPr>
        </p:nvGraphicFramePr>
        <p:xfrm>
          <a:off x="0" y="646176"/>
          <a:ext cx="12192000" cy="3295478"/>
        </p:xfrm>
        <a:graphic>
          <a:graphicData uri="http://schemas.openxmlformats.org/drawingml/2006/table">
            <a:tbl>
              <a:tblPr firstRow="1" bandRow="1">
                <a:tableStyleId>{B301B821-A1FF-4177-AEE7-76D212191A09}</a:tableStyleId>
              </a:tblPr>
              <a:tblGrid>
                <a:gridCol w="3189143"/>
                <a:gridCol w="9002857"/>
              </a:tblGrid>
              <a:tr h="9113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Directions</a:t>
                      </a:r>
                      <a:r>
                        <a:rPr lang="en-US" sz="2800" baseline="0" dirty="0" smtClean="0"/>
                        <a:t>                 </a:t>
                      </a:r>
                      <a:r>
                        <a:rPr kumimoji="0" lang="en-US" sz="1800" b="1" i="0" u="none" strike="noStrike" kern="1200" cap="none" spc="0" normalizeH="0" baseline="0" noProof="0" dirty="0" smtClean="0">
                          <a:ln>
                            <a:noFill/>
                          </a:ln>
                          <a:solidFill>
                            <a:prstClr val="white"/>
                          </a:solidFill>
                          <a:effectLst/>
                          <a:uLnTx/>
                          <a:uFillTx/>
                          <a:latin typeface="+mn-lt"/>
                          <a:ea typeface="+mn-ea"/>
                          <a:cs typeface="+mn-cs"/>
                        </a:rPr>
                        <a:t>Groups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(5 to 6 students per group)</a:t>
                      </a:r>
                    </a:p>
                    <a:p>
                      <a:endParaRPr dirty="0"/>
                    </a:p>
                  </a:txBody>
                  <a:tcPr anchor="ctr"/>
                </a:tc>
                <a:tc>
                  <a:txBody>
                    <a:bodyPr/>
                    <a:lstStyle/>
                    <a:p>
                      <a:pPr algn="l"/>
                      <a:r>
                        <a:rPr lang="en-US" baseline="0" dirty="0" smtClean="0"/>
                        <a:t>     Group 1   beginning of the story</a:t>
                      </a:r>
                    </a:p>
                    <a:p>
                      <a:pPr algn="l"/>
                      <a:r>
                        <a:rPr lang="en-US" baseline="0" dirty="0" smtClean="0"/>
                        <a:t>     Group 2   middle of the story   </a:t>
                      </a:r>
                    </a:p>
                    <a:p>
                      <a:pPr algn="l"/>
                      <a:r>
                        <a:rPr lang="en-US" baseline="0" dirty="0" smtClean="0"/>
                        <a:t>     Group 3   middle of the story</a:t>
                      </a:r>
                    </a:p>
                    <a:p>
                      <a:pPr algn="l"/>
                      <a:r>
                        <a:rPr lang="en-US" baseline="0" dirty="0" smtClean="0"/>
                        <a:t>     Group 4   conclusion of the story</a:t>
                      </a:r>
                    </a:p>
                  </a:txBody>
                  <a:tcPr anchor="ctr"/>
                </a:tc>
              </a:tr>
              <a:tr h="519979">
                <a:tc>
                  <a:txBody>
                    <a:bodyPr/>
                    <a:lstStyle/>
                    <a:p>
                      <a:r>
                        <a:rPr lang="en-US" dirty="0" smtClean="0"/>
                        <a:t>Step</a:t>
                      </a:r>
                      <a:r>
                        <a:rPr dirty="0" smtClean="0"/>
                        <a:t> </a:t>
                      </a:r>
                      <a:r>
                        <a:rPr dirty="0"/>
                        <a:t>1</a:t>
                      </a:r>
                    </a:p>
                  </a:txBody>
                  <a:tcPr anchor="ctr"/>
                </a:tc>
                <a:tc>
                  <a:txBody>
                    <a:bodyPr/>
                    <a:lstStyle/>
                    <a:p>
                      <a:pPr algn="l"/>
                      <a:r>
                        <a:rPr lang="en-US" baseline="0" dirty="0" smtClean="0"/>
                        <a:t>Please read the story (chapter) then respond to the story in a grand conversation. </a:t>
                      </a:r>
                      <a:endParaRPr dirty="0"/>
                    </a:p>
                  </a:txBody>
                  <a:tcPr anchor="ctr"/>
                </a:tc>
              </a:tr>
              <a:tr h="519979">
                <a:tc>
                  <a:txBody>
                    <a:bodyPr/>
                    <a:lstStyle/>
                    <a:p>
                      <a:r>
                        <a:rPr lang="en-US" baseline="0" dirty="0" smtClean="0"/>
                        <a:t>Step</a:t>
                      </a:r>
                      <a:r>
                        <a:rPr baseline="0" dirty="0" smtClean="0"/>
                        <a:t> </a:t>
                      </a:r>
                      <a:r>
                        <a:rPr baseline="0" dirty="0"/>
                        <a:t>2</a:t>
                      </a:r>
                      <a:endParaRPr dirty="0"/>
                    </a:p>
                  </a:txBody>
                  <a:tcPr anchor="ctr"/>
                </a:tc>
                <a:tc>
                  <a:txBody>
                    <a:bodyPr/>
                    <a:lstStyle/>
                    <a:p>
                      <a:pPr algn="l"/>
                      <a:r>
                        <a:rPr lang="en-US" dirty="0" smtClean="0"/>
                        <a:t>Talk about the themes</a:t>
                      </a:r>
                      <a:r>
                        <a:rPr lang="en-US" baseline="0" dirty="0" smtClean="0"/>
                        <a:t> in the story and ways to symbolize the meanings.  There are many ways to do this through lines, colors, shapes, symbols and words that represent what the story means to you. </a:t>
                      </a:r>
                    </a:p>
                  </a:txBody>
                  <a:tcPr anchor="ctr"/>
                </a:tc>
              </a:tr>
              <a:tr h="519979">
                <a:tc>
                  <a:txBody>
                    <a:bodyPr/>
                    <a:lstStyle/>
                    <a:p>
                      <a:r>
                        <a:rPr lang="en-US" dirty="0" smtClean="0"/>
                        <a:t>Step</a:t>
                      </a:r>
                      <a:r>
                        <a:rPr dirty="0" smtClean="0"/>
                        <a:t> </a:t>
                      </a:r>
                      <a:r>
                        <a:rPr dirty="0"/>
                        <a:t>3</a:t>
                      </a:r>
                    </a:p>
                  </a:txBody>
                  <a:tcPr anchor="ctr"/>
                </a:tc>
                <a:tc>
                  <a:txBody>
                    <a:bodyPr/>
                    <a:lstStyle/>
                    <a:p>
                      <a:pPr algn="l"/>
                      <a:r>
                        <a:rPr lang="en-US" dirty="0" smtClean="0"/>
                        <a:t>Draw the sketches (what is the main</a:t>
                      </a:r>
                      <a:r>
                        <a:rPr lang="en-US" baseline="0" dirty="0" smtClean="0"/>
                        <a:t> meaning of the story)</a:t>
                      </a:r>
                      <a:r>
                        <a:rPr lang="en-US" dirty="0" smtClean="0"/>
                        <a:t> </a:t>
                      </a:r>
                      <a:r>
                        <a:rPr lang="en-US" baseline="0" dirty="0" smtClean="0"/>
                        <a:t> </a:t>
                      </a:r>
                      <a:endParaRPr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10983265"/>
              </p:ext>
            </p:extLst>
          </p:nvPr>
        </p:nvGraphicFramePr>
        <p:xfrm>
          <a:off x="0" y="3941064"/>
          <a:ext cx="12192000" cy="899160"/>
        </p:xfrm>
        <a:graphic>
          <a:graphicData uri="http://schemas.openxmlformats.org/drawingml/2006/table">
            <a:tbl>
              <a:tblPr firstRow="1" bandRow="1">
                <a:tableStyleId>{B301B821-A1FF-4177-AEE7-76D212191A09}</a:tableStyleId>
              </a:tblPr>
              <a:tblGrid>
                <a:gridCol w="3189143"/>
                <a:gridCol w="9002857"/>
              </a:tblGrid>
              <a:tr h="412179">
                <a:tc>
                  <a:txBody>
                    <a:bodyPr/>
                    <a:lstStyle/>
                    <a:p>
                      <a:r>
                        <a:rPr lang="en-US" b="0" baseline="0" dirty="0" smtClean="0">
                          <a:solidFill>
                            <a:schemeClr val="bg2">
                              <a:lumMod val="50000"/>
                            </a:schemeClr>
                          </a:solidFill>
                        </a:rPr>
                        <a:t>Step</a:t>
                      </a:r>
                      <a:r>
                        <a:rPr b="0" baseline="0" dirty="0" smtClean="0">
                          <a:solidFill>
                            <a:schemeClr val="bg2">
                              <a:lumMod val="50000"/>
                            </a:schemeClr>
                          </a:solidFill>
                        </a:rPr>
                        <a:t> </a:t>
                      </a:r>
                      <a:r>
                        <a:rPr lang="en-US" b="0" baseline="0" dirty="0" smtClean="0">
                          <a:solidFill>
                            <a:schemeClr val="bg2">
                              <a:lumMod val="50000"/>
                            </a:schemeClr>
                          </a:solidFill>
                        </a:rPr>
                        <a:t>4 &amp; 5</a:t>
                      </a:r>
                      <a:endParaRPr b="0" dirty="0">
                        <a:solidFill>
                          <a:schemeClr val="bg2">
                            <a:lumMod val="50000"/>
                          </a:schemeClr>
                        </a:solidFill>
                      </a:endParaRPr>
                    </a:p>
                  </a:txBody>
                  <a:tcPr anchor="ctr">
                    <a:solidFill>
                      <a:schemeClr val="bg1"/>
                    </a:solidFill>
                  </a:tcPr>
                </a:tc>
                <a:tc>
                  <a:txBody>
                    <a:bodyPr/>
                    <a:lstStyle/>
                    <a:p>
                      <a:pPr algn="l"/>
                      <a:r>
                        <a:rPr lang="en-US" b="0" baseline="0" dirty="0" smtClean="0">
                          <a:solidFill>
                            <a:schemeClr val="bg2">
                              <a:lumMod val="50000"/>
                            </a:schemeClr>
                          </a:solidFill>
                        </a:rPr>
                        <a:t>Share and Choose the sketches to share with class. </a:t>
                      </a:r>
                    </a:p>
                  </a:txBody>
                  <a:tcPr anchor="ctr">
                    <a:solidFill>
                      <a:schemeClr val="bg1"/>
                    </a:solidFill>
                  </a:tcPr>
                </a:tc>
              </a:tr>
              <a:tr h="486981">
                <a:tc>
                  <a:txBody>
                    <a:bodyPr/>
                    <a:lstStyle/>
                    <a:p>
                      <a:r>
                        <a:rPr lang="en-US" dirty="0" smtClean="0"/>
                        <a:t>Step</a:t>
                      </a:r>
                      <a:r>
                        <a:rPr lang="en-US" baseline="0" dirty="0" smtClean="0"/>
                        <a:t> 6</a:t>
                      </a:r>
                      <a:endParaRPr dirty="0"/>
                    </a:p>
                  </a:txBody>
                  <a:tcPr anchor="ctr"/>
                </a:tc>
                <a:tc>
                  <a:txBody>
                    <a:bodyPr/>
                    <a:lstStyle/>
                    <a:p>
                      <a:pPr algn="l"/>
                      <a:r>
                        <a:rPr lang="en-US" baseline="0" dirty="0" smtClean="0"/>
                        <a:t>Revise sketches and make final copies. (Tompkins)  </a:t>
                      </a:r>
                      <a:endParaRPr dirty="0"/>
                    </a:p>
                  </a:txBody>
                  <a:tcPr anchor="ctr"/>
                </a:tc>
              </a:tr>
            </a:tbl>
          </a:graphicData>
        </a:graphic>
      </p:graphicFrame>
    </p:spTree>
    <p:extLst>
      <p:ext uri="{BB962C8B-B14F-4D97-AF65-F5344CB8AC3E}">
        <p14:creationId xmlns:p14="http://schemas.microsoft.com/office/powerpoint/2010/main" val="3866169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42191" y="197384"/>
            <a:ext cx="4889530" cy="6044183"/>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194816" y="652790"/>
            <a:ext cx="2170176" cy="2677656"/>
          </a:xfrm>
          <a:prstGeom prst="rect">
            <a:avLst/>
          </a:prstGeom>
          <a:noFill/>
        </p:spPr>
        <p:txBody>
          <a:bodyPr wrap="square" rtlCol="0">
            <a:spAutoFit/>
          </a:bodyPr>
          <a:lstStyle/>
          <a:p>
            <a:r>
              <a:rPr lang="en-US" sz="2800" dirty="0" smtClean="0"/>
              <a:t>An example.</a:t>
            </a:r>
          </a:p>
          <a:p>
            <a:endParaRPr lang="en-US" sz="2800" dirty="0" smtClean="0"/>
          </a:p>
          <a:p>
            <a:r>
              <a:rPr lang="en-US" sz="2800" dirty="0" smtClean="0"/>
              <a:t>Now please create your own Sketch to Stretch. </a:t>
            </a:r>
            <a:endParaRPr lang="en-US" sz="2800" dirty="0"/>
          </a:p>
        </p:txBody>
      </p:sp>
      <p:sp>
        <p:nvSpPr>
          <p:cNvPr id="7" name="TextBox 6"/>
          <p:cNvSpPr txBox="1"/>
          <p:nvPr/>
        </p:nvSpPr>
        <p:spPr>
          <a:xfrm>
            <a:off x="9509760" y="5818129"/>
            <a:ext cx="1703351" cy="461665"/>
          </a:xfrm>
          <a:prstGeom prst="rect">
            <a:avLst/>
          </a:prstGeom>
          <a:noFill/>
        </p:spPr>
        <p:txBody>
          <a:bodyPr wrap="none" rtlCol="0">
            <a:spAutoFit/>
          </a:bodyPr>
          <a:lstStyle/>
          <a:p>
            <a:r>
              <a:rPr lang="en-US" sz="2400" b="1" dirty="0" smtClean="0"/>
              <a:t>(Tompkins)</a:t>
            </a:r>
            <a:endParaRPr lang="en-US" sz="2400" b="1" dirty="0"/>
          </a:p>
        </p:txBody>
      </p:sp>
    </p:spTree>
    <p:extLst>
      <p:ext uri="{BB962C8B-B14F-4D97-AF65-F5344CB8AC3E}">
        <p14:creationId xmlns:p14="http://schemas.microsoft.com/office/powerpoint/2010/main" val="2846512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0857" y="4406896"/>
            <a:ext cx="4689411" cy="1200416"/>
          </a:xfrm>
        </p:spPr>
        <p:txBody>
          <a:bodyPr>
            <a:normAutofit fontScale="90000"/>
          </a:bodyPr>
          <a:lstStyle/>
          <a:p>
            <a:pPr algn="ctr"/>
            <a:r>
              <a:rPr lang="en-US" dirty="0" smtClean="0"/>
              <a:t>Sketch-to-Stretch</a:t>
            </a:r>
            <a:br>
              <a:rPr lang="en-US" dirty="0" smtClean="0"/>
            </a:br>
            <a:r>
              <a:rPr lang="en-US" sz="2400" dirty="0" smtClean="0"/>
              <a:t>Please read </a:t>
            </a:r>
            <a:br>
              <a:rPr lang="en-US" sz="2400" dirty="0" smtClean="0"/>
            </a:br>
            <a:r>
              <a:rPr lang="en-US" sz="2400" b="1" i="1" dirty="0" smtClean="0">
                <a:solidFill>
                  <a:srgbClr val="FF0000"/>
                </a:solidFill>
              </a:rPr>
              <a:t>Abe Lincoln at Last!</a:t>
            </a:r>
            <a:endParaRPr lang="en-US" sz="2400" b="1" i="1" dirty="0">
              <a:solidFill>
                <a:srgbClr val="FF0000"/>
              </a:solidFill>
            </a:endParaRPr>
          </a:p>
        </p:txBody>
      </p:sp>
      <p:graphicFrame>
        <p:nvGraphicFramePr>
          <p:cNvPr id="15" name="Content Placeholder 14" descr="Step Up Process" title="SmartArt"/>
          <p:cNvGraphicFramePr>
            <a:graphicFrameLocks noGrp="1"/>
          </p:cNvGraphicFramePr>
          <p:nvPr>
            <p:ph idx="1"/>
            <p:extLst>
              <p:ext uri="{D42A27DB-BD31-4B8C-83A1-F6EECF244321}">
                <p14:modId xmlns:p14="http://schemas.microsoft.com/office/powerpoint/2010/main" val="2834107084"/>
              </p:ext>
            </p:extLst>
          </p:nvPr>
        </p:nvGraphicFramePr>
        <p:xfrm>
          <a:off x="225997" y="279400"/>
          <a:ext cx="11324908"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09511" y="152400"/>
            <a:ext cx="4943411" cy="1200329"/>
          </a:xfrm>
          <a:prstGeom prst="rect">
            <a:avLst/>
          </a:prstGeom>
        </p:spPr>
        <p:txBody>
          <a:bodyPr wrap="square">
            <a:spAutoFit/>
          </a:bodyPr>
          <a:lstStyle/>
          <a:p>
            <a:r>
              <a:rPr lang="en-US" dirty="0" smtClean="0"/>
              <a:t>     Group </a:t>
            </a:r>
            <a:r>
              <a:rPr lang="en-US" dirty="0"/>
              <a:t>1   beginning of the story</a:t>
            </a:r>
          </a:p>
          <a:p>
            <a:r>
              <a:rPr lang="en-US" dirty="0"/>
              <a:t>     Group 2   middle of the story   </a:t>
            </a:r>
          </a:p>
          <a:p>
            <a:r>
              <a:rPr lang="en-US" dirty="0"/>
              <a:t>     Group 3   middle of the story</a:t>
            </a:r>
          </a:p>
          <a:p>
            <a:r>
              <a:rPr lang="en-US" dirty="0"/>
              <a:t>     Group 4   </a:t>
            </a:r>
            <a:r>
              <a:rPr lang="en-US" dirty="0" smtClean="0"/>
              <a:t>conclusion (end) </a:t>
            </a:r>
            <a:r>
              <a:rPr lang="en-US" dirty="0"/>
              <a:t>of the story</a:t>
            </a:r>
          </a:p>
        </p:txBody>
      </p:sp>
      <p:pic>
        <p:nvPicPr>
          <p:cNvPr id="6" name="Picture 2" descr="http://www.delsolbooks.com/jpg/vikingshipsatsunrise1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9000" y="3273723"/>
            <a:ext cx="2257426" cy="34667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ecx.images-amazon.com/images/I/51aGXeyzqW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4168" y="3089974"/>
            <a:ext cx="2562258" cy="376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93" y="0"/>
            <a:ext cx="3790251" cy="1200416"/>
          </a:xfrm>
        </p:spPr>
        <p:txBody>
          <a:bodyPr>
            <a:normAutofit/>
          </a:bodyPr>
          <a:lstStyle/>
          <a:p>
            <a:r>
              <a:rPr lang="en-US" sz="6600" dirty="0" smtClean="0">
                <a:latin typeface="Algerian" panose="04020705040A02060702" pitchFamily="82" charset="0"/>
              </a:rPr>
              <a:t>History</a:t>
            </a:r>
            <a:endParaRPr lang="en-US" sz="6600" dirty="0">
              <a:latin typeface="Algerian" panose="04020705040A02060702" pitchFamily="82" charset="0"/>
            </a:endParaRPr>
          </a:p>
        </p:txBody>
      </p:sp>
      <p:sp>
        <p:nvSpPr>
          <p:cNvPr id="3" name="Content Placeholder 2"/>
          <p:cNvSpPr>
            <a:spLocks noGrp="1"/>
          </p:cNvSpPr>
          <p:nvPr>
            <p:ph idx="1"/>
          </p:nvPr>
        </p:nvSpPr>
        <p:spPr>
          <a:xfrm>
            <a:off x="1" y="918972"/>
            <a:ext cx="12191999" cy="4114800"/>
          </a:xfrm>
        </p:spPr>
        <p:txBody>
          <a:bodyPr>
            <a:normAutofit/>
          </a:bodyPr>
          <a:lstStyle/>
          <a:p>
            <a:pPr marL="45720" indent="0">
              <a:buNone/>
            </a:pPr>
            <a:r>
              <a:rPr lang="en-US" sz="2800" b="1" i="1" dirty="0" smtClean="0"/>
              <a:t>Compare &amp; Contrast</a:t>
            </a:r>
            <a:endParaRPr lang="en-US" sz="2800" b="1" i="1" dirty="0"/>
          </a:p>
          <a:p>
            <a:pPr marL="45720" indent="0">
              <a:buNone/>
            </a:pPr>
            <a:r>
              <a:rPr lang="en-US" dirty="0" smtClean="0"/>
              <a:t>The comparison and contrast text pattern involves pointing out likeness (comparison) and or differences (contrast) among facts, people, events, concepts and so on. (Vacca, Vacca, and Mraz) </a:t>
            </a:r>
          </a:p>
          <a:p>
            <a:pPr marL="45720" indent="0">
              <a:buNone/>
            </a:pPr>
            <a:r>
              <a:rPr lang="en-US" dirty="0" smtClean="0"/>
              <a:t>Students use Venn diagrams to compare and contrast topics.  John Venn invented these diagrams to show relationships between and among things, have two or more overlapping circles. (Tompkins) </a:t>
            </a:r>
            <a:endParaRPr lang="en-US" dirty="0"/>
          </a:p>
        </p:txBody>
      </p:sp>
      <p:graphicFrame>
        <p:nvGraphicFramePr>
          <p:cNvPr id="4" name="Diagram 3"/>
          <p:cNvGraphicFramePr/>
          <p:nvPr>
            <p:extLst>
              <p:ext uri="{D42A27DB-BD31-4B8C-83A1-F6EECF244321}">
                <p14:modId xmlns:p14="http://schemas.microsoft.com/office/powerpoint/2010/main" val="2086682581"/>
              </p:ext>
            </p:extLst>
          </p:nvPr>
        </p:nvGraphicFramePr>
        <p:xfrm>
          <a:off x="2472436" y="498856"/>
          <a:ext cx="8185912" cy="627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20110" y="6105012"/>
            <a:ext cx="3819857" cy="584775"/>
          </a:xfrm>
          <a:prstGeom prst="rect">
            <a:avLst/>
          </a:prstGeom>
          <a:solidFill>
            <a:schemeClr val="accent1">
              <a:lumMod val="20000"/>
              <a:lumOff val="80000"/>
            </a:schemeClr>
          </a:solidFill>
        </p:spPr>
        <p:txBody>
          <a:bodyPr wrap="square" rtlCol="0">
            <a:spAutoFit/>
          </a:bodyPr>
          <a:lstStyle/>
          <a:p>
            <a:r>
              <a:rPr lang="en-US" sz="1600" b="1" dirty="0" smtClean="0"/>
              <a:t>Non-Fiction</a:t>
            </a:r>
            <a:r>
              <a:rPr lang="en-US" sz="1600" dirty="0" smtClean="0"/>
              <a:t>: facts and reality that </a:t>
            </a:r>
          </a:p>
          <a:p>
            <a:r>
              <a:rPr lang="en-US" sz="1600" dirty="0" smtClean="0"/>
              <a:t>Includes biography, history and essays</a:t>
            </a:r>
            <a:endParaRPr lang="en-US" sz="1600" dirty="0"/>
          </a:p>
        </p:txBody>
      </p:sp>
      <p:sp>
        <p:nvSpPr>
          <p:cNvPr id="6" name="Rectangle 5"/>
          <p:cNvSpPr/>
          <p:nvPr/>
        </p:nvSpPr>
        <p:spPr>
          <a:xfrm>
            <a:off x="7227294" y="6043456"/>
            <a:ext cx="3245634" cy="646331"/>
          </a:xfrm>
          <a:prstGeom prst="rect">
            <a:avLst/>
          </a:prstGeom>
          <a:solidFill>
            <a:schemeClr val="accent3">
              <a:lumMod val="20000"/>
              <a:lumOff val="80000"/>
            </a:schemeClr>
          </a:solidFill>
        </p:spPr>
        <p:txBody>
          <a:bodyPr wrap="square">
            <a:spAutoFit/>
          </a:bodyPr>
          <a:lstStyle/>
          <a:p>
            <a:r>
              <a:rPr lang="en-US" b="1" dirty="0" smtClean="0">
                <a:solidFill>
                  <a:srgbClr val="222222"/>
                </a:solidFill>
                <a:latin typeface="arial" panose="020B0604020202020204" pitchFamily="34" charset="0"/>
              </a:rPr>
              <a:t>Fiction</a:t>
            </a:r>
            <a:r>
              <a:rPr lang="en-US" dirty="0" smtClean="0">
                <a:solidFill>
                  <a:srgbClr val="222222"/>
                </a:solidFill>
                <a:latin typeface="arial" panose="020B0604020202020204" pitchFamily="34" charset="0"/>
              </a:rPr>
              <a:t>: </a:t>
            </a:r>
            <a:r>
              <a:rPr lang="en-US" dirty="0">
                <a:solidFill>
                  <a:srgbClr val="222222"/>
                </a:solidFill>
                <a:latin typeface="arial" panose="020B0604020202020204" pitchFamily="34" charset="0"/>
              </a:rPr>
              <a:t>something </a:t>
            </a:r>
            <a:r>
              <a:rPr lang="en-US" dirty="0" smtClean="0">
                <a:solidFill>
                  <a:srgbClr val="222222"/>
                </a:solidFill>
                <a:latin typeface="arial" panose="020B0604020202020204" pitchFamily="34" charset="0"/>
              </a:rPr>
              <a:t>invented</a:t>
            </a:r>
            <a:r>
              <a:rPr lang="en-US" dirty="0">
                <a:solidFill>
                  <a:srgbClr val="222222"/>
                </a:solidFill>
                <a:latin typeface="arial" panose="020B0604020202020204" pitchFamily="34" charset="0"/>
              </a:rPr>
              <a:t>, or imagined; a made-up story</a:t>
            </a:r>
            <a:endParaRPr lang="en-US" dirty="0"/>
          </a:p>
        </p:txBody>
      </p:sp>
    </p:spTree>
    <p:extLst>
      <p:ext uri="{BB962C8B-B14F-4D97-AF65-F5344CB8AC3E}">
        <p14:creationId xmlns:p14="http://schemas.microsoft.com/office/powerpoint/2010/main" val="3462190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68983547"/>
              </p:ext>
            </p:extLst>
          </p:nvPr>
        </p:nvGraphicFramePr>
        <p:xfrm>
          <a:off x="2585686" y="338138"/>
          <a:ext cx="11975465" cy="6850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www.delsolbooks.com/jpg/vikingshipsatsunrise1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47974" y="4878113"/>
            <a:ext cx="1163640" cy="178701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vikings mary pope osbor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ecx.images-amazon.com/images/I/61tLVTZOvfL._SY344_BO1,204,203,2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5269" y="5359092"/>
            <a:ext cx="805307" cy="11806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ecx.images-amazon.com/images/I/51x%2BISiDpT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9321" y="4878113"/>
            <a:ext cx="1194834" cy="17571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ecx.images-amazon.com/images/I/51aGXeyzqW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50869" y="4863157"/>
            <a:ext cx="1215174" cy="1787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89475" y="1985971"/>
            <a:ext cx="1767888" cy="3785652"/>
          </a:xfrm>
          <a:prstGeom prst="rect">
            <a:avLst/>
          </a:prstGeom>
          <a:noFill/>
        </p:spPr>
        <p:txBody>
          <a:bodyPr wrap="square" rtlCol="0">
            <a:spAutoFit/>
          </a:bodyPr>
          <a:lstStyle/>
          <a:p>
            <a:r>
              <a:rPr lang="en-US" sz="4000" dirty="0" smtClean="0">
                <a:solidFill>
                  <a:schemeClr val="bg2">
                    <a:lumMod val="10000"/>
                  </a:schemeClr>
                </a:solidFill>
              </a:rPr>
              <a:t>Who</a:t>
            </a:r>
          </a:p>
          <a:p>
            <a:r>
              <a:rPr lang="en-US" sz="4000" dirty="0" smtClean="0">
                <a:solidFill>
                  <a:schemeClr val="bg2">
                    <a:lumMod val="10000"/>
                  </a:schemeClr>
                </a:solidFill>
              </a:rPr>
              <a:t>What </a:t>
            </a:r>
          </a:p>
          <a:p>
            <a:r>
              <a:rPr lang="en-US" sz="4000" dirty="0" smtClean="0">
                <a:solidFill>
                  <a:schemeClr val="bg2">
                    <a:lumMod val="10000"/>
                  </a:schemeClr>
                </a:solidFill>
              </a:rPr>
              <a:t>When</a:t>
            </a:r>
          </a:p>
          <a:p>
            <a:r>
              <a:rPr lang="en-US" sz="4000" dirty="0" smtClean="0">
                <a:solidFill>
                  <a:schemeClr val="bg2">
                    <a:lumMod val="10000"/>
                  </a:schemeClr>
                </a:solidFill>
              </a:rPr>
              <a:t>Where</a:t>
            </a:r>
          </a:p>
          <a:p>
            <a:r>
              <a:rPr lang="en-US" sz="4000" dirty="0" smtClean="0">
                <a:solidFill>
                  <a:schemeClr val="bg2">
                    <a:lumMod val="10000"/>
                  </a:schemeClr>
                </a:solidFill>
              </a:rPr>
              <a:t>Why</a:t>
            </a:r>
          </a:p>
          <a:p>
            <a:r>
              <a:rPr lang="en-US" sz="4000" dirty="0" smtClean="0">
                <a:solidFill>
                  <a:schemeClr val="bg2">
                    <a:lumMod val="10000"/>
                  </a:schemeClr>
                </a:solidFill>
              </a:rPr>
              <a:t>How</a:t>
            </a:r>
          </a:p>
        </p:txBody>
      </p:sp>
      <p:sp>
        <p:nvSpPr>
          <p:cNvPr id="8" name="TextBox 7"/>
          <p:cNvSpPr txBox="1"/>
          <p:nvPr/>
        </p:nvSpPr>
        <p:spPr>
          <a:xfrm>
            <a:off x="460375" y="720788"/>
            <a:ext cx="4580021" cy="2000548"/>
          </a:xfrm>
          <a:prstGeom prst="rect">
            <a:avLst/>
          </a:prstGeom>
          <a:noFill/>
        </p:spPr>
        <p:txBody>
          <a:bodyPr wrap="square" rtlCol="0">
            <a:spAutoFit/>
          </a:bodyPr>
          <a:lstStyle/>
          <a:p>
            <a:r>
              <a:rPr lang="en-US" sz="2800" b="1" i="1" dirty="0" smtClean="0">
                <a:solidFill>
                  <a:schemeClr val="tx2"/>
                </a:solidFill>
              </a:rPr>
              <a:t>Step 1:</a:t>
            </a:r>
          </a:p>
          <a:p>
            <a:r>
              <a:rPr lang="en-US" sz="2400" dirty="0" smtClean="0">
                <a:solidFill>
                  <a:schemeClr val="tx2"/>
                </a:solidFill>
              </a:rPr>
              <a:t>Students will use this </a:t>
            </a:r>
            <a:r>
              <a:rPr lang="en-US" sz="2400" b="1" i="1" dirty="0" smtClean="0">
                <a:solidFill>
                  <a:schemeClr val="tx2"/>
                </a:solidFill>
              </a:rPr>
              <a:t>Compare &amp; Contrast Matrix </a:t>
            </a:r>
            <a:r>
              <a:rPr lang="en-US" sz="2400" dirty="0" smtClean="0">
                <a:solidFill>
                  <a:schemeClr val="tx2"/>
                </a:solidFill>
              </a:rPr>
              <a:t>to prewrite details for a writing assignment.</a:t>
            </a:r>
          </a:p>
        </p:txBody>
      </p:sp>
    </p:spTree>
    <p:extLst>
      <p:ext uri="{BB962C8B-B14F-4D97-AF65-F5344CB8AC3E}">
        <p14:creationId xmlns:p14="http://schemas.microsoft.com/office/powerpoint/2010/main" val="679647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2880938"/>
              </p:ext>
            </p:extLst>
          </p:nvPr>
        </p:nvGraphicFramePr>
        <p:xfrm>
          <a:off x="4773105" y="493776"/>
          <a:ext cx="6858000" cy="636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12" descr="http://ecx.images-amazon.com/images/I/51x%2BISiDpT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9348" y="3730633"/>
            <a:ext cx="1981200" cy="2364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41376" y="443812"/>
            <a:ext cx="3560064" cy="2616101"/>
          </a:xfrm>
          <a:prstGeom prst="rect">
            <a:avLst/>
          </a:prstGeom>
        </p:spPr>
        <p:txBody>
          <a:bodyPr wrap="square">
            <a:spAutoFit/>
          </a:bodyPr>
          <a:lstStyle/>
          <a:p>
            <a:r>
              <a:rPr lang="en-US" sz="2400" b="1" i="1" dirty="0">
                <a:solidFill>
                  <a:schemeClr val="tx2"/>
                </a:solidFill>
              </a:rPr>
              <a:t>Step 2:</a:t>
            </a:r>
          </a:p>
          <a:p>
            <a:r>
              <a:rPr lang="en-US" sz="2000" dirty="0" smtClean="0">
                <a:solidFill>
                  <a:schemeClr val="tx2"/>
                </a:solidFill>
              </a:rPr>
              <a:t> Students </a:t>
            </a:r>
            <a:r>
              <a:rPr lang="en-US" sz="2000" dirty="0">
                <a:solidFill>
                  <a:schemeClr val="tx2"/>
                </a:solidFill>
              </a:rPr>
              <a:t>will use the </a:t>
            </a:r>
            <a:r>
              <a:rPr lang="en-US" sz="2000" b="1" i="1" dirty="0">
                <a:solidFill>
                  <a:schemeClr val="tx2"/>
                </a:solidFill>
              </a:rPr>
              <a:t>Compare &amp; Contrast Matrix </a:t>
            </a:r>
            <a:r>
              <a:rPr lang="en-US" sz="2000" dirty="0">
                <a:solidFill>
                  <a:schemeClr val="tx2"/>
                </a:solidFill>
              </a:rPr>
              <a:t>from the previous slide to fill-out this graphic </a:t>
            </a:r>
            <a:r>
              <a:rPr lang="en-US" sz="2000" dirty="0" smtClean="0">
                <a:solidFill>
                  <a:schemeClr val="tx2"/>
                </a:solidFill>
              </a:rPr>
              <a:t>organizer</a:t>
            </a:r>
            <a:r>
              <a:rPr lang="en-US" sz="2000" dirty="0">
                <a:solidFill>
                  <a:schemeClr val="tx2"/>
                </a:solidFill>
              </a:rPr>
              <a:t>. Then students will write 2 paragraphs, and attach them to the matrix. </a:t>
            </a:r>
          </a:p>
        </p:txBody>
      </p:sp>
      <p:sp>
        <p:nvSpPr>
          <p:cNvPr id="6" name="Rectangle 5"/>
          <p:cNvSpPr/>
          <p:nvPr/>
        </p:nvSpPr>
        <p:spPr>
          <a:xfrm rot="20457234">
            <a:off x="8037056" y="2858085"/>
            <a:ext cx="1257342" cy="523220"/>
          </a:xfrm>
          <a:prstGeom prst="rect">
            <a:avLst/>
          </a:prstGeom>
          <a:solidFill>
            <a:srgbClr val="FFFF00"/>
          </a:solid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fiction</a:t>
            </a:r>
            <a:endParaRPr lang="en-US" sz="2800" dirty="0">
              <a:ln w="0"/>
              <a:effectLst>
                <a:outerShdw blurRad="38100" dist="19050" dir="2700000" algn="tl" rotWithShape="0">
                  <a:schemeClr val="dk1">
                    <a:alpha val="40000"/>
                  </a:schemeClr>
                </a:outerShdw>
              </a:effectLst>
            </a:endParaRPr>
          </a:p>
        </p:txBody>
      </p:sp>
      <p:sp>
        <p:nvSpPr>
          <p:cNvPr id="7" name="Rectangle 6"/>
          <p:cNvSpPr/>
          <p:nvPr/>
        </p:nvSpPr>
        <p:spPr>
          <a:xfrm rot="20457234">
            <a:off x="7768049" y="5611178"/>
            <a:ext cx="1554573" cy="400110"/>
          </a:xfrm>
          <a:prstGeom prst="rect">
            <a:avLst/>
          </a:prstGeom>
          <a:solidFill>
            <a:srgbClr val="FFFF00"/>
          </a:solid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n</a:t>
            </a:r>
            <a:r>
              <a:rPr lang="en-US" sz="2000" dirty="0" smtClean="0">
                <a:ln w="0"/>
                <a:effectLst>
                  <a:outerShdw blurRad="38100" dist="19050" dir="2700000" algn="tl" rotWithShape="0">
                    <a:schemeClr val="dk1">
                      <a:alpha val="40000"/>
                    </a:schemeClr>
                  </a:outerShdw>
                </a:effectLst>
              </a:rPr>
              <a:t>on-fiction</a:t>
            </a:r>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850" y="553319"/>
            <a:ext cx="609173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Hands-On Activity</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3" name="Title 2"/>
          <p:cNvSpPr>
            <a:spLocks noGrp="1"/>
          </p:cNvSpPr>
          <p:nvPr>
            <p:ph type="title"/>
          </p:nvPr>
        </p:nvSpPr>
        <p:spPr>
          <a:xfrm>
            <a:off x="2351466" y="1781449"/>
            <a:ext cx="7645973" cy="1083671"/>
          </a:xfrm>
        </p:spPr>
        <p:txBody>
          <a:bodyPr/>
          <a:lstStyle/>
          <a:p>
            <a:r>
              <a:rPr lang="en-US" dirty="0" smtClean="0"/>
              <a:t>Tableau &amp; Read-</a:t>
            </a:r>
            <a:r>
              <a:rPr lang="en-US" dirty="0" err="1" smtClean="0"/>
              <a:t>Alouds</a:t>
            </a:r>
            <a:endParaRPr lang="en-US" dirty="0"/>
          </a:p>
        </p:txBody>
      </p:sp>
    </p:spTree>
    <p:extLst>
      <p:ext uri="{BB962C8B-B14F-4D97-AF65-F5344CB8AC3E}">
        <p14:creationId xmlns:p14="http://schemas.microsoft.com/office/powerpoint/2010/main" val="204265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Children Happy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909083B-3485-49E7-BBE7-EFD488C62F99}" vid="{B57F6697-5DA8-422E-86BF-20B69A74A1E0}"/>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0</TotalTime>
  <Words>1103</Words>
  <Application>Microsoft Office PowerPoint</Application>
  <PresentationFormat>Widescreen</PresentationFormat>
  <Paragraphs>133</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Algerian</vt:lpstr>
      <vt:lpstr>Arial</vt:lpstr>
      <vt:lpstr>Arial</vt:lpstr>
      <vt:lpstr>Euphemia</vt:lpstr>
      <vt:lpstr>Lucida Bright</vt:lpstr>
      <vt:lpstr>Wingdings</vt:lpstr>
      <vt:lpstr>Children Happy 16x9</vt:lpstr>
      <vt:lpstr>PowerPoint Presentation</vt:lpstr>
      <vt:lpstr>Literature: Author Study                      (Mary Pope Osborne) </vt:lpstr>
      <vt:lpstr>   Sequence the story using  Sketch-to-Stretch</vt:lpstr>
      <vt:lpstr>PowerPoint Presentation</vt:lpstr>
      <vt:lpstr>Sketch-to-Stretch Please read  Abe Lincoln at Last!</vt:lpstr>
      <vt:lpstr>History</vt:lpstr>
      <vt:lpstr>PowerPoint Presentation</vt:lpstr>
      <vt:lpstr>PowerPoint Presentation</vt:lpstr>
      <vt:lpstr>Tableau &amp; Read-Alouds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2015-04-02T22:13:18Z</dcterms:created>
  <dcterms:modified xsi:type="dcterms:W3CDTF">2015-04-04T22:32:20Z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ies>
</file>