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 ContentType="application/vnd.ms-powerpoint"/>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74" r:id="rId2"/>
    <p:sldId id="256" r:id="rId3"/>
    <p:sldId id="272" r:id="rId4"/>
    <p:sldId id="264" r:id="rId5"/>
    <p:sldId id="290" r:id="rId6"/>
    <p:sldId id="291" r:id="rId7"/>
    <p:sldId id="263" r:id="rId8"/>
    <p:sldId id="260" r:id="rId9"/>
    <p:sldId id="258" r:id="rId10"/>
    <p:sldId id="285" r:id="rId11"/>
    <p:sldId id="257" r:id="rId12"/>
    <p:sldId id="278" r:id="rId13"/>
    <p:sldId id="262" r:id="rId14"/>
    <p:sldId id="270" r:id="rId15"/>
    <p:sldId id="277" r:id="rId16"/>
    <p:sldId id="268" r:id="rId17"/>
    <p:sldId id="271" r:id="rId18"/>
    <p:sldId id="267" r:id="rId19"/>
    <p:sldId id="287" r:id="rId20"/>
    <p:sldId id="279" r:id="rId21"/>
    <p:sldId id="286" r:id="rId22"/>
    <p:sldId id="266" r:id="rId23"/>
    <p:sldId id="276" r:id="rId24"/>
    <p:sldId id="265" r:id="rId25"/>
    <p:sldId id="281" r:id="rId26"/>
    <p:sldId id="280" r:id="rId27"/>
    <p:sldId id="269" r:id="rId28"/>
    <p:sldId id="273" r:id="rId29"/>
    <p:sldId id="288" r:id="rId30"/>
    <p:sldId id="284"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EF8FE"/>
    <a:srgbClr val="953CD8"/>
    <a:srgbClr val="39C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737" autoAdjust="0"/>
  </p:normalViewPr>
  <p:slideViewPr>
    <p:cSldViewPr snapToGrid="0">
      <p:cViewPr varScale="1">
        <p:scale>
          <a:sx n="79" d="100"/>
          <a:sy n="79" d="100"/>
        </p:scale>
        <p:origin x="162"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hyperlink" Target="http://www.corestandards.org/ELA-Literacy/W/3/3/" TargetMode="External"/><Relationship Id="rId2" Type="http://schemas.openxmlformats.org/officeDocument/2006/relationships/hyperlink" Target="http://www.corestandards.org/ELA-Literacy/L/3/3/a/" TargetMode="External"/><Relationship Id="rId1" Type="http://schemas.openxmlformats.org/officeDocument/2006/relationships/hyperlink" Target="http://www.corestandards.org/ELA-Literacy/W/3/3/b/" TargetMode="External"/><Relationship Id="rId5" Type="http://schemas.openxmlformats.org/officeDocument/2006/relationships/hyperlink" Target="http://www.corestandards.org/ELA-Literacy/SL/3/1/b/" TargetMode="External"/><Relationship Id="rId4" Type="http://schemas.openxmlformats.org/officeDocument/2006/relationships/hyperlink" Target="http://www.corestandards.org/ELA-Literacy/W/3/3/a/"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www.corestandards.org/Math/Content/3/MD/B/3/" TargetMode="External"/><Relationship Id="rId2" Type="http://schemas.openxmlformats.org/officeDocument/2006/relationships/hyperlink" Target="http://www.corestandards.org/ELA-Literacy/RST/6-8/5/" TargetMode="External"/><Relationship Id="rId1" Type="http://schemas.openxmlformats.org/officeDocument/2006/relationships/hyperlink" Target="http://www.corestandards.org/Math/Content/3/MD/B/4/" TargetMode="External"/><Relationship Id="rId4" Type="http://schemas.openxmlformats.org/officeDocument/2006/relationships/hyperlink" Target="http://www.corestandards.org/ELA-Literacy/RST/6-8/3/"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corestandards.org/ELA-Literacy/L/3/3/a/" TargetMode="External"/><Relationship Id="rId2" Type="http://schemas.openxmlformats.org/officeDocument/2006/relationships/hyperlink" Target="http://www.corestandards.org/ELA-Literacy/SL/3/1/b/" TargetMode="External"/><Relationship Id="rId1" Type="http://schemas.openxmlformats.org/officeDocument/2006/relationships/hyperlink" Target="http://www.corestandards.org/ELA-Literacy/W/3/3/a/" TargetMode="External"/><Relationship Id="rId5" Type="http://schemas.openxmlformats.org/officeDocument/2006/relationships/hyperlink" Target="http://www.corestandards.org/ELA-Literacy/W/3/3/b/" TargetMode="External"/><Relationship Id="rId4" Type="http://schemas.openxmlformats.org/officeDocument/2006/relationships/hyperlink" Target="http://www.corestandards.org/ELA-Literacy/W/3/3/"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www.corestandards.org/ELA-Literacy/RST/6-8/5/" TargetMode="External"/><Relationship Id="rId2" Type="http://schemas.openxmlformats.org/officeDocument/2006/relationships/hyperlink" Target="http://www.corestandards.org/ELA-Literacy/RST/6-8/3/" TargetMode="External"/><Relationship Id="rId1" Type="http://schemas.openxmlformats.org/officeDocument/2006/relationships/hyperlink" Target="http://www.corestandards.org/Math/Content/3/MD/B/3/" TargetMode="External"/><Relationship Id="rId4" Type="http://schemas.openxmlformats.org/officeDocument/2006/relationships/hyperlink" Target="http://www.corestandards.org/Math/Content/3/MD/B/4/"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3EA00-C099-49C3-BF0D-237675D7B908}"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F716112B-944D-4A36-8304-17258F743B07}">
      <dgm:prSet phldrT="[Text]" custT="1"/>
      <dgm:spPr/>
      <dgm:t>
        <a:bodyPr/>
        <a:lstStyle/>
        <a:p>
          <a:r>
            <a:rPr lang="en-US" sz="1800" dirty="0" smtClean="0"/>
            <a:t>Mary Pope Osborne</a:t>
          </a:r>
          <a:endParaRPr lang="en-US" sz="1800" dirty="0"/>
        </a:p>
      </dgm:t>
    </dgm:pt>
    <dgm:pt modelId="{9444C4D3-CFDD-405C-B0EC-CC3668A68A5D}" type="parTrans" cxnId="{C861D6FE-C911-4D46-97B9-38F0B5E347F1}">
      <dgm:prSet/>
      <dgm:spPr/>
      <dgm:t>
        <a:bodyPr/>
        <a:lstStyle/>
        <a:p>
          <a:endParaRPr lang="en-US"/>
        </a:p>
      </dgm:t>
    </dgm:pt>
    <dgm:pt modelId="{15BB6EC5-8216-421D-8296-300D7B32BA64}" type="sibTrans" cxnId="{C861D6FE-C911-4D46-97B9-38F0B5E347F1}">
      <dgm:prSet/>
      <dgm:spPr/>
      <dgm:t>
        <a:bodyPr/>
        <a:lstStyle/>
        <a:p>
          <a:endParaRPr lang="en-US"/>
        </a:p>
      </dgm:t>
    </dgm:pt>
    <dgm:pt modelId="{29E8B12B-E12B-419B-9E14-8A4371321D83}">
      <dgm:prSet phldrT="[Text]"/>
      <dgm:spPr>
        <a:solidFill>
          <a:schemeClr val="accent4">
            <a:lumMod val="60000"/>
            <a:lumOff val="40000"/>
          </a:schemeClr>
        </a:solidFill>
      </dgm:spPr>
      <dgm:t>
        <a:bodyPr/>
        <a:lstStyle/>
        <a:p>
          <a:endParaRPr lang="en-US" dirty="0"/>
        </a:p>
      </dgm:t>
    </dgm:pt>
    <dgm:pt modelId="{3AA42C19-BBB3-454D-832C-272182D85126}" type="parTrans" cxnId="{912EE5B9-D7CB-4811-8241-FA8EF7BF9071}">
      <dgm:prSet/>
      <dgm:spPr/>
      <dgm:t>
        <a:bodyPr/>
        <a:lstStyle/>
        <a:p>
          <a:endParaRPr lang="en-US"/>
        </a:p>
      </dgm:t>
    </dgm:pt>
    <dgm:pt modelId="{B37F7D4F-C545-4258-8D00-9FC0E87036CD}" type="sibTrans" cxnId="{912EE5B9-D7CB-4811-8241-FA8EF7BF9071}">
      <dgm:prSet/>
      <dgm:spPr/>
      <dgm:t>
        <a:bodyPr/>
        <a:lstStyle/>
        <a:p>
          <a:endParaRPr lang="en-US"/>
        </a:p>
      </dgm:t>
    </dgm:pt>
    <dgm:pt modelId="{78BAFD2C-7CF7-47AD-8413-89B69A5BA3D2}">
      <dgm:prSet phldrT="[Text]" custT="1"/>
      <dgm:spPr>
        <a:solidFill>
          <a:schemeClr val="accent2">
            <a:lumMod val="75000"/>
          </a:schemeClr>
        </a:solidFill>
      </dgm:spPr>
      <dgm:t>
        <a:bodyPr/>
        <a:lstStyle/>
        <a:p>
          <a:r>
            <a:rPr lang="en-US" sz="1800" dirty="0" smtClean="0"/>
            <a:t>Chris Van Allsburg</a:t>
          </a:r>
          <a:endParaRPr lang="en-US" sz="1800" dirty="0"/>
        </a:p>
      </dgm:t>
    </dgm:pt>
    <dgm:pt modelId="{D280732C-CD41-413E-A889-661BC4F38B5E}" type="parTrans" cxnId="{01574538-BCF5-4C25-8BA6-F134FBF7EE9F}">
      <dgm:prSet/>
      <dgm:spPr/>
      <dgm:t>
        <a:bodyPr/>
        <a:lstStyle/>
        <a:p>
          <a:endParaRPr lang="en-US"/>
        </a:p>
      </dgm:t>
    </dgm:pt>
    <dgm:pt modelId="{539871A5-BBD4-4151-B2A7-CC74E20A2B14}" type="sibTrans" cxnId="{01574538-BCF5-4C25-8BA6-F134FBF7EE9F}">
      <dgm:prSet/>
      <dgm:spPr/>
      <dgm:t>
        <a:bodyPr/>
        <a:lstStyle/>
        <a:p>
          <a:endParaRPr lang="en-US"/>
        </a:p>
      </dgm:t>
    </dgm:pt>
    <dgm:pt modelId="{A7B1D6F7-212A-4FF4-8EC5-335D34C6097C}">
      <dgm:prSet phldrT="[Text]"/>
      <dgm:spPr>
        <a:solidFill>
          <a:schemeClr val="accent5">
            <a:lumMod val="60000"/>
            <a:lumOff val="40000"/>
          </a:schemeClr>
        </a:solidFill>
      </dgm:spPr>
      <dgm:t>
        <a:bodyPr/>
        <a:lstStyle/>
        <a:p>
          <a:endParaRPr lang="en-US" dirty="0">
            <a:solidFill>
              <a:schemeClr val="accent5">
                <a:lumMod val="60000"/>
                <a:lumOff val="40000"/>
              </a:schemeClr>
            </a:solidFill>
          </a:endParaRPr>
        </a:p>
      </dgm:t>
    </dgm:pt>
    <dgm:pt modelId="{8088A1B0-67CC-4E1F-BA73-B715B539A6CF}" type="parTrans" cxnId="{5F9269D2-CD84-42E9-B66B-61A6B54B6154}">
      <dgm:prSet/>
      <dgm:spPr/>
      <dgm:t>
        <a:bodyPr/>
        <a:lstStyle/>
        <a:p>
          <a:endParaRPr lang="en-US"/>
        </a:p>
      </dgm:t>
    </dgm:pt>
    <dgm:pt modelId="{6D90B1B1-3BB7-4FE1-A60D-64B17A3A86BB}" type="sibTrans" cxnId="{5F9269D2-CD84-42E9-B66B-61A6B54B6154}">
      <dgm:prSet/>
      <dgm:spPr/>
      <dgm:t>
        <a:bodyPr/>
        <a:lstStyle/>
        <a:p>
          <a:endParaRPr lang="en-US"/>
        </a:p>
      </dgm:t>
    </dgm:pt>
    <dgm:pt modelId="{9E703C2D-9DAD-402B-BE48-3E618C5E2CA0}">
      <dgm:prSet phldrT="[Text]" custT="1"/>
      <dgm:spPr/>
      <dgm:t>
        <a:bodyPr/>
        <a:lstStyle/>
        <a:p>
          <a:r>
            <a:rPr lang="en-US" sz="2000" dirty="0" smtClean="0"/>
            <a:t>Dr. Seuss</a:t>
          </a:r>
          <a:endParaRPr lang="en-US" sz="2000" dirty="0"/>
        </a:p>
      </dgm:t>
    </dgm:pt>
    <dgm:pt modelId="{6B13C35F-0D53-466B-A8C7-7CA529B11524}" type="sibTrans" cxnId="{29321D70-591E-45C8-B060-E12A9B555CB2}">
      <dgm:prSet/>
      <dgm:spPr/>
      <dgm:t>
        <a:bodyPr/>
        <a:lstStyle/>
        <a:p>
          <a:endParaRPr lang="en-US"/>
        </a:p>
      </dgm:t>
    </dgm:pt>
    <dgm:pt modelId="{E70720DD-7BF2-4464-A7D8-2D4619EB6518}" type="parTrans" cxnId="{29321D70-591E-45C8-B060-E12A9B555CB2}">
      <dgm:prSet/>
      <dgm:spPr/>
      <dgm:t>
        <a:bodyPr/>
        <a:lstStyle/>
        <a:p>
          <a:endParaRPr lang="en-US"/>
        </a:p>
      </dgm:t>
    </dgm:pt>
    <dgm:pt modelId="{9D735B04-A694-42DE-98AE-1384166BE98F}" type="pres">
      <dgm:prSet presAssocID="{99E3EA00-C099-49C3-BF0D-237675D7B908}" presName="linearFlow" presStyleCnt="0">
        <dgm:presLayoutVars>
          <dgm:dir/>
          <dgm:animLvl val="lvl"/>
          <dgm:resizeHandles val="exact"/>
        </dgm:presLayoutVars>
      </dgm:prSet>
      <dgm:spPr/>
      <dgm:t>
        <a:bodyPr/>
        <a:lstStyle/>
        <a:p>
          <a:endParaRPr lang="en-US"/>
        </a:p>
      </dgm:t>
    </dgm:pt>
    <dgm:pt modelId="{6425FEEE-73F1-4905-A3A2-7E653B8EE04C}" type="pres">
      <dgm:prSet presAssocID="{F716112B-944D-4A36-8304-17258F743B07}" presName="composite" presStyleCnt="0"/>
      <dgm:spPr/>
    </dgm:pt>
    <dgm:pt modelId="{3981473C-CF94-467D-B440-08A54E149FFB}" type="pres">
      <dgm:prSet presAssocID="{F716112B-944D-4A36-8304-17258F743B07}" presName="parentText" presStyleLbl="alignNode1" presStyleIdx="0" presStyleCnt="3">
        <dgm:presLayoutVars>
          <dgm:chMax val="1"/>
          <dgm:bulletEnabled val="1"/>
        </dgm:presLayoutVars>
      </dgm:prSet>
      <dgm:spPr/>
      <dgm:t>
        <a:bodyPr/>
        <a:lstStyle/>
        <a:p>
          <a:endParaRPr lang="en-US"/>
        </a:p>
      </dgm:t>
    </dgm:pt>
    <dgm:pt modelId="{F576CF36-5C54-4D7E-8B6A-B2A8910C3952}" type="pres">
      <dgm:prSet presAssocID="{F716112B-944D-4A36-8304-17258F743B07}" presName="descendantText" presStyleLbl="alignAcc1" presStyleIdx="0" presStyleCnt="3" custLinFactNeighborX="0" custLinFactNeighborY="-342">
        <dgm:presLayoutVars>
          <dgm:bulletEnabled val="1"/>
        </dgm:presLayoutVars>
      </dgm:prSet>
      <dgm:spPr/>
      <dgm:t>
        <a:bodyPr/>
        <a:lstStyle/>
        <a:p>
          <a:endParaRPr lang="en-US"/>
        </a:p>
      </dgm:t>
    </dgm:pt>
    <dgm:pt modelId="{D5454244-07AE-49A1-AB91-0DC0E7580EC7}" type="pres">
      <dgm:prSet presAssocID="{15BB6EC5-8216-421D-8296-300D7B32BA64}" presName="sp" presStyleCnt="0"/>
      <dgm:spPr/>
    </dgm:pt>
    <dgm:pt modelId="{5D0AACCA-002F-4C70-869E-88D9A45E42E3}" type="pres">
      <dgm:prSet presAssocID="{78BAFD2C-7CF7-47AD-8413-89B69A5BA3D2}" presName="composite" presStyleCnt="0"/>
      <dgm:spPr/>
    </dgm:pt>
    <dgm:pt modelId="{81E85811-2403-4A25-A002-F66091FD9A11}" type="pres">
      <dgm:prSet presAssocID="{78BAFD2C-7CF7-47AD-8413-89B69A5BA3D2}" presName="parentText" presStyleLbl="alignNode1" presStyleIdx="1" presStyleCnt="3">
        <dgm:presLayoutVars>
          <dgm:chMax val="1"/>
          <dgm:bulletEnabled val="1"/>
        </dgm:presLayoutVars>
      </dgm:prSet>
      <dgm:spPr/>
      <dgm:t>
        <a:bodyPr/>
        <a:lstStyle/>
        <a:p>
          <a:endParaRPr lang="en-US"/>
        </a:p>
      </dgm:t>
    </dgm:pt>
    <dgm:pt modelId="{690D036A-DC21-4612-B7D7-E99E83BE7E69}" type="pres">
      <dgm:prSet presAssocID="{78BAFD2C-7CF7-47AD-8413-89B69A5BA3D2}" presName="descendantText" presStyleLbl="alignAcc1" presStyleIdx="1" presStyleCnt="3" custLinFactNeighborX="0" custLinFactNeighborY="0">
        <dgm:presLayoutVars>
          <dgm:bulletEnabled val="1"/>
        </dgm:presLayoutVars>
      </dgm:prSet>
      <dgm:spPr>
        <a:solidFill>
          <a:schemeClr val="accent2">
            <a:lumMod val="60000"/>
            <a:lumOff val="40000"/>
          </a:schemeClr>
        </a:solidFill>
      </dgm:spPr>
      <dgm:t>
        <a:bodyPr/>
        <a:lstStyle/>
        <a:p>
          <a:endParaRPr lang="en-US"/>
        </a:p>
      </dgm:t>
    </dgm:pt>
    <dgm:pt modelId="{E609B52D-13B2-42B9-9FAB-15978F558315}" type="pres">
      <dgm:prSet presAssocID="{539871A5-BBD4-4151-B2A7-CC74E20A2B14}" presName="sp" presStyleCnt="0"/>
      <dgm:spPr/>
    </dgm:pt>
    <dgm:pt modelId="{C8F3BEC6-FCF8-4927-8EC0-94E7325A0C7B}" type="pres">
      <dgm:prSet presAssocID="{9E703C2D-9DAD-402B-BE48-3E618C5E2CA0}" presName="composite" presStyleCnt="0"/>
      <dgm:spPr/>
    </dgm:pt>
    <dgm:pt modelId="{6EA06552-B423-448D-B7F9-E15E7D835678}" type="pres">
      <dgm:prSet presAssocID="{9E703C2D-9DAD-402B-BE48-3E618C5E2CA0}" presName="parentText" presStyleLbl="alignNode1" presStyleIdx="2" presStyleCnt="3">
        <dgm:presLayoutVars>
          <dgm:chMax val="1"/>
          <dgm:bulletEnabled val="1"/>
        </dgm:presLayoutVars>
      </dgm:prSet>
      <dgm:spPr/>
      <dgm:t>
        <a:bodyPr/>
        <a:lstStyle/>
        <a:p>
          <a:endParaRPr lang="en-US"/>
        </a:p>
      </dgm:t>
    </dgm:pt>
    <dgm:pt modelId="{29D6C291-FB47-4E2D-A4CE-007E772CFB9F}" type="pres">
      <dgm:prSet presAssocID="{9E703C2D-9DAD-402B-BE48-3E618C5E2CA0}" presName="descendantText" presStyleLbl="alignAcc1" presStyleIdx="2" presStyleCnt="3" custLinFactNeighborY="0">
        <dgm:presLayoutVars>
          <dgm:bulletEnabled val="1"/>
        </dgm:presLayoutVars>
      </dgm:prSet>
      <dgm:spPr/>
      <dgm:t>
        <a:bodyPr/>
        <a:lstStyle/>
        <a:p>
          <a:endParaRPr lang="en-US"/>
        </a:p>
      </dgm:t>
    </dgm:pt>
  </dgm:ptLst>
  <dgm:cxnLst>
    <dgm:cxn modelId="{01574538-BCF5-4C25-8BA6-F134FBF7EE9F}" srcId="{99E3EA00-C099-49C3-BF0D-237675D7B908}" destId="{78BAFD2C-7CF7-47AD-8413-89B69A5BA3D2}" srcOrd="1" destOrd="0" parTransId="{D280732C-CD41-413E-A889-661BC4F38B5E}" sibTransId="{539871A5-BBD4-4151-B2A7-CC74E20A2B14}"/>
    <dgm:cxn modelId="{29321D70-591E-45C8-B060-E12A9B555CB2}" srcId="{99E3EA00-C099-49C3-BF0D-237675D7B908}" destId="{9E703C2D-9DAD-402B-BE48-3E618C5E2CA0}" srcOrd="2" destOrd="0" parTransId="{E70720DD-7BF2-4464-A7D8-2D4619EB6518}" sibTransId="{6B13C35F-0D53-466B-A8C7-7CA529B11524}"/>
    <dgm:cxn modelId="{18A4A32F-8DFA-40E2-B2AF-A80BC1B71B3F}" type="presOf" srcId="{29E8B12B-E12B-419B-9E14-8A4371321D83}" destId="{F576CF36-5C54-4D7E-8B6A-B2A8910C3952}" srcOrd="0" destOrd="0" presId="urn:microsoft.com/office/officeart/2005/8/layout/chevron2"/>
    <dgm:cxn modelId="{57FF45B8-C19A-47BE-8C7E-60B591A3DDBC}" type="presOf" srcId="{F716112B-944D-4A36-8304-17258F743B07}" destId="{3981473C-CF94-467D-B440-08A54E149FFB}" srcOrd="0" destOrd="0" presId="urn:microsoft.com/office/officeart/2005/8/layout/chevron2"/>
    <dgm:cxn modelId="{A81D3955-E73B-4F5C-98A3-B148DF0506F3}" type="presOf" srcId="{9E703C2D-9DAD-402B-BE48-3E618C5E2CA0}" destId="{6EA06552-B423-448D-B7F9-E15E7D835678}" srcOrd="0" destOrd="0" presId="urn:microsoft.com/office/officeart/2005/8/layout/chevron2"/>
    <dgm:cxn modelId="{C861D6FE-C911-4D46-97B9-38F0B5E347F1}" srcId="{99E3EA00-C099-49C3-BF0D-237675D7B908}" destId="{F716112B-944D-4A36-8304-17258F743B07}" srcOrd="0" destOrd="0" parTransId="{9444C4D3-CFDD-405C-B0EC-CC3668A68A5D}" sibTransId="{15BB6EC5-8216-421D-8296-300D7B32BA64}"/>
    <dgm:cxn modelId="{054953A3-F153-420E-916A-73D6A762408F}" type="presOf" srcId="{99E3EA00-C099-49C3-BF0D-237675D7B908}" destId="{9D735B04-A694-42DE-98AE-1384166BE98F}" srcOrd="0" destOrd="0" presId="urn:microsoft.com/office/officeart/2005/8/layout/chevron2"/>
    <dgm:cxn modelId="{DDCD5E0A-A49B-48EF-9D6E-BEAC8362580B}" type="presOf" srcId="{A7B1D6F7-212A-4FF4-8EC5-335D34C6097C}" destId="{29D6C291-FB47-4E2D-A4CE-007E772CFB9F}" srcOrd="0" destOrd="0" presId="urn:microsoft.com/office/officeart/2005/8/layout/chevron2"/>
    <dgm:cxn modelId="{5F9269D2-CD84-42E9-B66B-61A6B54B6154}" srcId="{9E703C2D-9DAD-402B-BE48-3E618C5E2CA0}" destId="{A7B1D6F7-212A-4FF4-8EC5-335D34C6097C}" srcOrd="0" destOrd="0" parTransId="{8088A1B0-67CC-4E1F-BA73-B715B539A6CF}" sibTransId="{6D90B1B1-3BB7-4FE1-A60D-64B17A3A86BB}"/>
    <dgm:cxn modelId="{6CD3FF0C-41D8-4B33-8A26-F58075106249}" type="presOf" srcId="{78BAFD2C-7CF7-47AD-8413-89B69A5BA3D2}" destId="{81E85811-2403-4A25-A002-F66091FD9A11}" srcOrd="0" destOrd="0" presId="urn:microsoft.com/office/officeart/2005/8/layout/chevron2"/>
    <dgm:cxn modelId="{912EE5B9-D7CB-4811-8241-FA8EF7BF9071}" srcId="{F716112B-944D-4A36-8304-17258F743B07}" destId="{29E8B12B-E12B-419B-9E14-8A4371321D83}" srcOrd="0" destOrd="0" parTransId="{3AA42C19-BBB3-454D-832C-272182D85126}" sibTransId="{B37F7D4F-C545-4258-8D00-9FC0E87036CD}"/>
    <dgm:cxn modelId="{2D99D2FC-AC33-43A0-B2C6-A68F2C61C6B6}" type="presParOf" srcId="{9D735B04-A694-42DE-98AE-1384166BE98F}" destId="{6425FEEE-73F1-4905-A3A2-7E653B8EE04C}" srcOrd="0" destOrd="0" presId="urn:microsoft.com/office/officeart/2005/8/layout/chevron2"/>
    <dgm:cxn modelId="{DEF864B8-7BB7-4B64-8198-C76630069D7A}" type="presParOf" srcId="{6425FEEE-73F1-4905-A3A2-7E653B8EE04C}" destId="{3981473C-CF94-467D-B440-08A54E149FFB}" srcOrd="0" destOrd="0" presId="urn:microsoft.com/office/officeart/2005/8/layout/chevron2"/>
    <dgm:cxn modelId="{368E2311-0C29-4A4C-89C7-1E1E0D6B2E3F}" type="presParOf" srcId="{6425FEEE-73F1-4905-A3A2-7E653B8EE04C}" destId="{F576CF36-5C54-4D7E-8B6A-B2A8910C3952}" srcOrd="1" destOrd="0" presId="urn:microsoft.com/office/officeart/2005/8/layout/chevron2"/>
    <dgm:cxn modelId="{31D11028-B6C1-402D-8F6B-2A83F0E67C7F}" type="presParOf" srcId="{9D735B04-A694-42DE-98AE-1384166BE98F}" destId="{D5454244-07AE-49A1-AB91-0DC0E7580EC7}" srcOrd="1" destOrd="0" presId="urn:microsoft.com/office/officeart/2005/8/layout/chevron2"/>
    <dgm:cxn modelId="{D88B60EC-521A-4686-91B7-CB35E7E7FA4B}" type="presParOf" srcId="{9D735B04-A694-42DE-98AE-1384166BE98F}" destId="{5D0AACCA-002F-4C70-869E-88D9A45E42E3}" srcOrd="2" destOrd="0" presId="urn:microsoft.com/office/officeart/2005/8/layout/chevron2"/>
    <dgm:cxn modelId="{8245C067-05CF-4FF1-9758-AA6ECD8D6D8D}" type="presParOf" srcId="{5D0AACCA-002F-4C70-869E-88D9A45E42E3}" destId="{81E85811-2403-4A25-A002-F66091FD9A11}" srcOrd="0" destOrd="0" presId="urn:microsoft.com/office/officeart/2005/8/layout/chevron2"/>
    <dgm:cxn modelId="{6DF8B9B4-1356-49B4-BEF5-98A0F04759AE}" type="presParOf" srcId="{5D0AACCA-002F-4C70-869E-88D9A45E42E3}" destId="{690D036A-DC21-4612-B7D7-E99E83BE7E69}" srcOrd="1" destOrd="0" presId="urn:microsoft.com/office/officeart/2005/8/layout/chevron2"/>
    <dgm:cxn modelId="{7CC215B1-AF39-4BFB-A293-A1B484A95398}" type="presParOf" srcId="{9D735B04-A694-42DE-98AE-1384166BE98F}" destId="{E609B52D-13B2-42B9-9FAB-15978F558315}" srcOrd="3" destOrd="0" presId="urn:microsoft.com/office/officeart/2005/8/layout/chevron2"/>
    <dgm:cxn modelId="{21798721-A668-4290-AE36-21E61D12EDAE}" type="presParOf" srcId="{9D735B04-A694-42DE-98AE-1384166BE98F}" destId="{C8F3BEC6-FCF8-4927-8EC0-94E7325A0C7B}" srcOrd="4" destOrd="0" presId="urn:microsoft.com/office/officeart/2005/8/layout/chevron2"/>
    <dgm:cxn modelId="{B6D03E7E-5567-4E6A-8DAF-80C8DD2B99F9}" type="presParOf" srcId="{C8F3BEC6-FCF8-4927-8EC0-94E7325A0C7B}" destId="{6EA06552-B423-448D-B7F9-E15E7D835678}" srcOrd="0" destOrd="0" presId="urn:microsoft.com/office/officeart/2005/8/layout/chevron2"/>
    <dgm:cxn modelId="{E905B4C9-6A23-4D38-88C5-D2AA8180AF12}" type="presParOf" srcId="{C8F3BEC6-FCF8-4927-8EC0-94E7325A0C7B}" destId="{29D6C291-FB47-4E2D-A4CE-007E772CFB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792CF-CE8D-4C0D-960E-A886043BA497}"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84044AB2-F33A-4377-8A74-C983E6476F8B}">
      <dgm:prSet phldrT="[Text]"/>
      <dgm:spPr/>
      <dgm:t>
        <a:bodyPr/>
        <a:lstStyle/>
        <a:p>
          <a:r>
            <a:rPr lang="en-US" smtClean="0">
              <a:hlinkClick xmlns:r="http://schemas.openxmlformats.org/officeDocument/2006/relationships" r:id="rId1"/>
            </a:rPr>
            <a:t>CCSS.ELA-Literacy.W.3.3.b</a:t>
          </a:r>
          <a:r>
            <a:rPr lang="en-US" smtClean="0"/>
            <a:t/>
          </a:r>
          <a:br>
            <a:rPr lang="en-US" smtClean="0"/>
          </a:br>
          <a:r>
            <a:rPr lang="en-US" smtClean="0"/>
            <a:t>Use dialogue and descriptions of actions, thoughts, and feelings to develop experiences and events or show the response of characters to situations.</a:t>
          </a:r>
          <a:endParaRPr lang="en-US" dirty="0"/>
        </a:p>
      </dgm:t>
    </dgm:pt>
    <dgm:pt modelId="{03AF6C0C-69BB-4FD3-8E99-BAF34E51A9A7}" type="parTrans" cxnId="{C8EA0FED-4C8F-4D61-B59B-9E8D8E53990A}">
      <dgm:prSet/>
      <dgm:spPr/>
      <dgm:t>
        <a:bodyPr/>
        <a:lstStyle/>
        <a:p>
          <a:endParaRPr lang="en-US"/>
        </a:p>
      </dgm:t>
    </dgm:pt>
    <dgm:pt modelId="{04E3DE96-AAAF-419F-8F49-8E2AB7834170}" type="sibTrans" cxnId="{C8EA0FED-4C8F-4D61-B59B-9E8D8E53990A}">
      <dgm:prSet/>
      <dgm:spPr/>
      <dgm:t>
        <a:bodyPr/>
        <a:lstStyle/>
        <a:p>
          <a:endParaRPr lang="en-US"/>
        </a:p>
      </dgm:t>
    </dgm:pt>
    <dgm:pt modelId="{BF64C305-4787-4ECD-AF6B-85257BDC7020}">
      <dgm:prSet phldrT="[Text]"/>
      <dgm:spPr/>
      <dgm:t>
        <a:bodyPr/>
        <a:lstStyle/>
        <a:p>
          <a:r>
            <a:rPr lang="en-US" smtClean="0">
              <a:hlinkClick xmlns:r="http://schemas.openxmlformats.org/officeDocument/2006/relationships" r:id="rId2"/>
            </a:rPr>
            <a:t>CCSS.ELA-Literacy.L.3.3.a</a:t>
          </a:r>
          <a:r>
            <a:rPr lang="en-US" smtClean="0"/>
            <a:t/>
          </a:r>
          <a:br>
            <a:rPr lang="en-US" smtClean="0"/>
          </a:br>
          <a:r>
            <a:rPr lang="en-US" smtClean="0"/>
            <a:t>Choose words and phrases for effect.*</a:t>
          </a:r>
          <a:endParaRPr lang="en-US" dirty="0"/>
        </a:p>
      </dgm:t>
    </dgm:pt>
    <dgm:pt modelId="{6AFB2219-014C-499E-8970-E7C6D8A33D71}" type="parTrans" cxnId="{AA053A80-A11A-4604-9416-D70C63EEBEBA}">
      <dgm:prSet/>
      <dgm:spPr/>
      <dgm:t>
        <a:bodyPr/>
        <a:lstStyle/>
        <a:p>
          <a:endParaRPr lang="en-US"/>
        </a:p>
      </dgm:t>
    </dgm:pt>
    <dgm:pt modelId="{00AA1946-C106-4C1C-BABA-FC98CECEBCA0}" type="sibTrans" cxnId="{AA053A80-A11A-4604-9416-D70C63EEBEBA}">
      <dgm:prSet/>
      <dgm:spPr/>
      <dgm:t>
        <a:bodyPr/>
        <a:lstStyle/>
        <a:p>
          <a:endParaRPr lang="en-US"/>
        </a:p>
      </dgm:t>
    </dgm:pt>
    <dgm:pt modelId="{ED7803D9-9E47-4D25-9D92-0C2E20A0AA22}">
      <dgm:prSet/>
      <dgm:spPr/>
      <dgm:t>
        <a:bodyPr/>
        <a:lstStyle/>
        <a:p>
          <a:r>
            <a:rPr lang="en-US" smtClean="0">
              <a:hlinkClick xmlns:r="http://schemas.openxmlformats.org/officeDocument/2006/relationships" r:id="rId3"/>
            </a:rPr>
            <a:t>CCSS.ELA-Literacy.W.3.3</a:t>
          </a:r>
          <a:r>
            <a:rPr lang="en-US" smtClean="0"/>
            <a:t/>
          </a:r>
          <a:br>
            <a:rPr lang="en-US" smtClean="0"/>
          </a:br>
          <a:r>
            <a:rPr lang="en-US" smtClean="0"/>
            <a:t>Write narratives to develop real or imagined experiences or events using effective technique, descriptive details, and clear event sequences.</a:t>
          </a:r>
          <a:endParaRPr lang="en-US" dirty="0"/>
        </a:p>
      </dgm:t>
    </dgm:pt>
    <dgm:pt modelId="{4C68A825-1D7B-4C0B-A7D8-CABFD927AD75}" type="parTrans" cxnId="{490AF590-4780-4D9D-BBFC-FCF811B96C25}">
      <dgm:prSet/>
      <dgm:spPr/>
      <dgm:t>
        <a:bodyPr/>
        <a:lstStyle/>
        <a:p>
          <a:endParaRPr lang="en-US"/>
        </a:p>
      </dgm:t>
    </dgm:pt>
    <dgm:pt modelId="{CA1DCEC3-FCAC-4BD6-A158-6041362BAF6E}" type="sibTrans" cxnId="{490AF590-4780-4D9D-BBFC-FCF811B96C25}">
      <dgm:prSet/>
      <dgm:spPr/>
      <dgm:t>
        <a:bodyPr/>
        <a:lstStyle/>
        <a:p>
          <a:endParaRPr lang="en-US"/>
        </a:p>
      </dgm:t>
    </dgm:pt>
    <dgm:pt modelId="{9B951EF9-8386-45AB-A78B-0E9B7797976E}">
      <dgm:prSet/>
      <dgm:spPr/>
      <dgm:t>
        <a:bodyPr/>
        <a:lstStyle/>
        <a:p>
          <a:r>
            <a:rPr lang="en-US" smtClean="0">
              <a:hlinkClick xmlns:r="http://schemas.openxmlformats.org/officeDocument/2006/relationships" r:id="rId4"/>
            </a:rPr>
            <a:t>CCSS.ELA-Literacy.W.3.3.a</a:t>
          </a:r>
          <a:r>
            <a:rPr lang="en-US" smtClean="0"/>
            <a:t/>
          </a:r>
          <a:br>
            <a:rPr lang="en-US" smtClean="0"/>
          </a:br>
          <a:r>
            <a:rPr lang="en-US" smtClean="0"/>
            <a:t>Establish a situation and introduce a narrator and/or characters; organize an event sequence that unfolds naturally.</a:t>
          </a:r>
          <a:endParaRPr lang="en-US" dirty="0"/>
        </a:p>
      </dgm:t>
    </dgm:pt>
    <dgm:pt modelId="{C4123FCA-9372-4C08-B237-532FEF9298B0}" type="parTrans" cxnId="{21B061AF-AB94-42E3-B088-73A7AF488DF6}">
      <dgm:prSet/>
      <dgm:spPr/>
      <dgm:t>
        <a:bodyPr/>
        <a:lstStyle/>
        <a:p>
          <a:endParaRPr lang="en-US"/>
        </a:p>
      </dgm:t>
    </dgm:pt>
    <dgm:pt modelId="{E4651ED6-C069-4A9D-A49F-4A824BABB42C}" type="sibTrans" cxnId="{21B061AF-AB94-42E3-B088-73A7AF488DF6}">
      <dgm:prSet/>
      <dgm:spPr/>
      <dgm:t>
        <a:bodyPr/>
        <a:lstStyle/>
        <a:p>
          <a:endParaRPr lang="en-US"/>
        </a:p>
      </dgm:t>
    </dgm:pt>
    <dgm:pt modelId="{8CC2572B-9F10-4521-812D-4B098D9D5E80}">
      <dgm:prSet/>
      <dgm:spPr/>
      <dgm:t>
        <a:bodyPr/>
        <a:lstStyle/>
        <a:p>
          <a:r>
            <a:rPr lang="en-US" smtClean="0">
              <a:hlinkClick xmlns:r="http://schemas.openxmlformats.org/officeDocument/2006/relationships" r:id="rId5"/>
            </a:rPr>
            <a:t>CCSS.ELA-Literacy.SL.3.1.b</a:t>
          </a:r>
          <a:r>
            <a:rPr lang="en-US" smtClean="0"/>
            <a:t/>
          </a:r>
          <a:br>
            <a:rPr lang="en-US" smtClean="0"/>
          </a:br>
          <a:r>
            <a:rPr lang="en-US" smtClean="0"/>
            <a:t>Follow agreed-upon rules for discussions (e.g., gaining the floor in respectful ways, listening to others with care, speaking one at a time about the topics and texts under discussion).</a:t>
          </a:r>
          <a:endParaRPr lang="en-US" dirty="0"/>
        </a:p>
      </dgm:t>
    </dgm:pt>
    <dgm:pt modelId="{F5691106-03E9-4ADA-900B-BB8316184687}" type="parTrans" cxnId="{60CB7B49-8514-4707-83DD-034D5B6330F1}">
      <dgm:prSet/>
      <dgm:spPr/>
      <dgm:t>
        <a:bodyPr/>
        <a:lstStyle/>
        <a:p>
          <a:endParaRPr lang="en-US"/>
        </a:p>
      </dgm:t>
    </dgm:pt>
    <dgm:pt modelId="{1AAAECEE-635A-4175-BE3D-A4307A0EF39F}" type="sibTrans" cxnId="{60CB7B49-8514-4707-83DD-034D5B6330F1}">
      <dgm:prSet/>
      <dgm:spPr/>
      <dgm:t>
        <a:bodyPr/>
        <a:lstStyle/>
        <a:p>
          <a:endParaRPr lang="en-US"/>
        </a:p>
      </dgm:t>
    </dgm:pt>
    <dgm:pt modelId="{9C62E4E4-6EC0-46BB-AF30-709E7D8706FD}" type="pres">
      <dgm:prSet presAssocID="{B5C792CF-CE8D-4C0D-960E-A886043BA497}" presName="Name0" presStyleCnt="0">
        <dgm:presLayoutVars>
          <dgm:dir/>
          <dgm:animLvl val="lvl"/>
          <dgm:resizeHandles val="exact"/>
        </dgm:presLayoutVars>
      </dgm:prSet>
      <dgm:spPr/>
      <dgm:t>
        <a:bodyPr/>
        <a:lstStyle/>
        <a:p>
          <a:endParaRPr lang="en-US"/>
        </a:p>
      </dgm:t>
    </dgm:pt>
    <dgm:pt modelId="{F0A243F0-CD29-42E4-B016-9E4A4F0E0B4C}" type="pres">
      <dgm:prSet presAssocID="{9B951EF9-8386-45AB-A78B-0E9B7797976E}" presName="boxAndChildren" presStyleCnt="0"/>
      <dgm:spPr/>
      <dgm:t>
        <a:bodyPr/>
        <a:lstStyle/>
        <a:p>
          <a:endParaRPr lang="en-US"/>
        </a:p>
      </dgm:t>
    </dgm:pt>
    <dgm:pt modelId="{8E6D1B48-129E-4377-9062-11D21EBD3867}" type="pres">
      <dgm:prSet presAssocID="{9B951EF9-8386-45AB-A78B-0E9B7797976E}" presName="parentTextBox" presStyleLbl="node1" presStyleIdx="0" presStyleCnt="5"/>
      <dgm:spPr/>
      <dgm:t>
        <a:bodyPr/>
        <a:lstStyle/>
        <a:p>
          <a:endParaRPr lang="en-US"/>
        </a:p>
      </dgm:t>
    </dgm:pt>
    <dgm:pt modelId="{5929BAA0-0F96-4B68-AE95-669023E58364}" type="pres">
      <dgm:prSet presAssocID="{1AAAECEE-635A-4175-BE3D-A4307A0EF39F}" presName="sp" presStyleCnt="0"/>
      <dgm:spPr/>
      <dgm:t>
        <a:bodyPr/>
        <a:lstStyle/>
        <a:p>
          <a:endParaRPr lang="en-US"/>
        </a:p>
      </dgm:t>
    </dgm:pt>
    <dgm:pt modelId="{79A91664-681B-4C00-95D9-F42FAB153028}" type="pres">
      <dgm:prSet presAssocID="{8CC2572B-9F10-4521-812D-4B098D9D5E80}" presName="arrowAndChildren" presStyleCnt="0"/>
      <dgm:spPr/>
      <dgm:t>
        <a:bodyPr/>
        <a:lstStyle/>
        <a:p>
          <a:endParaRPr lang="en-US"/>
        </a:p>
      </dgm:t>
    </dgm:pt>
    <dgm:pt modelId="{E0511D35-DDE0-40B9-AF80-A23DF9EA1BBE}" type="pres">
      <dgm:prSet presAssocID="{8CC2572B-9F10-4521-812D-4B098D9D5E80}" presName="parentTextArrow" presStyleLbl="node1" presStyleIdx="1" presStyleCnt="5"/>
      <dgm:spPr/>
      <dgm:t>
        <a:bodyPr/>
        <a:lstStyle/>
        <a:p>
          <a:endParaRPr lang="en-US"/>
        </a:p>
      </dgm:t>
    </dgm:pt>
    <dgm:pt modelId="{5F33D792-6305-4CB0-81B1-C117FB5E0BBC}" type="pres">
      <dgm:prSet presAssocID="{00AA1946-C106-4C1C-BABA-FC98CECEBCA0}" presName="sp" presStyleCnt="0"/>
      <dgm:spPr/>
      <dgm:t>
        <a:bodyPr/>
        <a:lstStyle/>
        <a:p>
          <a:endParaRPr lang="en-US"/>
        </a:p>
      </dgm:t>
    </dgm:pt>
    <dgm:pt modelId="{2C45EE9E-BAF9-4736-8FB0-A75F7CB4ED05}" type="pres">
      <dgm:prSet presAssocID="{BF64C305-4787-4ECD-AF6B-85257BDC7020}" presName="arrowAndChildren" presStyleCnt="0"/>
      <dgm:spPr/>
      <dgm:t>
        <a:bodyPr/>
        <a:lstStyle/>
        <a:p>
          <a:endParaRPr lang="en-US"/>
        </a:p>
      </dgm:t>
    </dgm:pt>
    <dgm:pt modelId="{EFE1593E-426B-4174-9F53-17A46D975F4B}" type="pres">
      <dgm:prSet presAssocID="{BF64C305-4787-4ECD-AF6B-85257BDC7020}" presName="parentTextArrow" presStyleLbl="node1" presStyleIdx="2" presStyleCnt="5"/>
      <dgm:spPr/>
      <dgm:t>
        <a:bodyPr/>
        <a:lstStyle/>
        <a:p>
          <a:endParaRPr lang="en-US"/>
        </a:p>
      </dgm:t>
    </dgm:pt>
    <dgm:pt modelId="{F3446C7E-8845-4185-AD9D-C32A1BB18328}" type="pres">
      <dgm:prSet presAssocID="{CA1DCEC3-FCAC-4BD6-A158-6041362BAF6E}" presName="sp" presStyleCnt="0"/>
      <dgm:spPr/>
      <dgm:t>
        <a:bodyPr/>
        <a:lstStyle/>
        <a:p>
          <a:endParaRPr lang="en-US"/>
        </a:p>
      </dgm:t>
    </dgm:pt>
    <dgm:pt modelId="{9BD7E7FE-6D60-4F48-A836-C374D48D67E6}" type="pres">
      <dgm:prSet presAssocID="{ED7803D9-9E47-4D25-9D92-0C2E20A0AA22}" presName="arrowAndChildren" presStyleCnt="0"/>
      <dgm:spPr/>
      <dgm:t>
        <a:bodyPr/>
        <a:lstStyle/>
        <a:p>
          <a:endParaRPr lang="en-US"/>
        </a:p>
      </dgm:t>
    </dgm:pt>
    <dgm:pt modelId="{4017DD42-59DC-4E09-829E-D49BE5AE8973}" type="pres">
      <dgm:prSet presAssocID="{ED7803D9-9E47-4D25-9D92-0C2E20A0AA22}" presName="parentTextArrow" presStyleLbl="node1" presStyleIdx="3" presStyleCnt="5"/>
      <dgm:spPr/>
      <dgm:t>
        <a:bodyPr/>
        <a:lstStyle/>
        <a:p>
          <a:endParaRPr lang="en-US"/>
        </a:p>
      </dgm:t>
    </dgm:pt>
    <dgm:pt modelId="{1433724C-BEB5-451D-9E1C-E785E3945639}" type="pres">
      <dgm:prSet presAssocID="{04E3DE96-AAAF-419F-8F49-8E2AB7834170}" presName="sp" presStyleCnt="0"/>
      <dgm:spPr/>
      <dgm:t>
        <a:bodyPr/>
        <a:lstStyle/>
        <a:p>
          <a:endParaRPr lang="en-US"/>
        </a:p>
      </dgm:t>
    </dgm:pt>
    <dgm:pt modelId="{74F607A0-F91D-49D3-ABCE-AD3FC9B62347}" type="pres">
      <dgm:prSet presAssocID="{84044AB2-F33A-4377-8A74-C983E6476F8B}" presName="arrowAndChildren" presStyleCnt="0"/>
      <dgm:spPr/>
      <dgm:t>
        <a:bodyPr/>
        <a:lstStyle/>
        <a:p>
          <a:endParaRPr lang="en-US"/>
        </a:p>
      </dgm:t>
    </dgm:pt>
    <dgm:pt modelId="{DC0FC82D-A77E-4B4C-8A54-C4DA23E4D3F4}" type="pres">
      <dgm:prSet presAssocID="{84044AB2-F33A-4377-8A74-C983E6476F8B}" presName="parentTextArrow" presStyleLbl="node1" presStyleIdx="4" presStyleCnt="5"/>
      <dgm:spPr/>
      <dgm:t>
        <a:bodyPr/>
        <a:lstStyle/>
        <a:p>
          <a:endParaRPr lang="en-US"/>
        </a:p>
      </dgm:t>
    </dgm:pt>
  </dgm:ptLst>
  <dgm:cxnLst>
    <dgm:cxn modelId="{60CB7B49-8514-4707-83DD-034D5B6330F1}" srcId="{B5C792CF-CE8D-4C0D-960E-A886043BA497}" destId="{8CC2572B-9F10-4521-812D-4B098D9D5E80}" srcOrd="3" destOrd="0" parTransId="{F5691106-03E9-4ADA-900B-BB8316184687}" sibTransId="{1AAAECEE-635A-4175-BE3D-A4307A0EF39F}"/>
    <dgm:cxn modelId="{322E7A1F-0C4B-4913-B452-39F9A7926699}" type="presOf" srcId="{84044AB2-F33A-4377-8A74-C983E6476F8B}" destId="{DC0FC82D-A77E-4B4C-8A54-C4DA23E4D3F4}" srcOrd="0" destOrd="0" presId="urn:microsoft.com/office/officeart/2005/8/layout/process4"/>
    <dgm:cxn modelId="{AA053A80-A11A-4604-9416-D70C63EEBEBA}" srcId="{B5C792CF-CE8D-4C0D-960E-A886043BA497}" destId="{BF64C305-4787-4ECD-AF6B-85257BDC7020}" srcOrd="2" destOrd="0" parTransId="{6AFB2219-014C-499E-8970-E7C6D8A33D71}" sibTransId="{00AA1946-C106-4C1C-BABA-FC98CECEBCA0}"/>
    <dgm:cxn modelId="{490AF590-4780-4D9D-BBFC-FCF811B96C25}" srcId="{B5C792CF-CE8D-4C0D-960E-A886043BA497}" destId="{ED7803D9-9E47-4D25-9D92-0C2E20A0AA22}" srcOrd="1" destOrd="0" parTransId="{4C68A825-1D7B-4C0B-A7D8-CABFD927AD75}" sibTransId="{CA1DCEC3-FCAC-4BD6-A158-6041362BAF6E}"/>
    <dgm:cxn modelId="{C8EA0FED-4C8F-4D61-B59B-9E8D8E53990A}" srcId="{B5C792CF-CE8D-4C0D-960E-A886043BA497}" destId="{84044AB2-F33A-4377-8A74-C983E6476F8B}" srcOrd="0" destOrd="0" parTransId="{03AF6C0C-69BB-4FD3-8E99-BAF34E51A9A7}" sibTransId="{04E3DE96-AAAF-419F-8F49-8E2AB7834170}"/>
    <dgm:cxn modelId="{078D1644-D51F-4CFD-BABB-18ECC4086AAB}" type="presOf" srcId="{B5C792CF-CE8D-4C0D-960E-A886043BA497}" destId="{9C62E4E4-6EC0-46BB-AF30-709E7D8706FD}" srcOrd="0" destOrd="0" presId="urn:microsoft.com/office/officeart/2005/8/layout/process4"/>
    <dgm:cxn modelId="{F3016289-BF71-42E1-A98C-0F912FD77462}" type="presOf" srcId="{ED7803D9-9E47-4D25-9D92-0C2E20A0AA22}" destId="{4017DD42-59DC-4E09-829E-D49BE5AE8973}" srcOrd="0" destOrd="0" presId="urn:microsoft.com/office/officeart/2005/8/layout/process4"/>
    <dgm:cxn modelId="{B32336E0-C563-4774-ABE3-8FB8AE30C2FE}" type="presOf" srcId="{9B951EF9-8386-45AB-A78B-0E9B7797976E}" destId="{8E6D1B48-129E-4377-9062-11D21EBD3867}" srcOrd="0" destOrd="0" presId="urn:microsoft.com/office/officeart/2005/8/layout/process4"/>
    <dgm:cxn modelId="{21B061AF-AB94-42E3-B088-73A7AF488DF6}" srcId="{B5C792CF-CE8D-4C0D-960E-A886043BA497}" destId="{9B951EF9-8386-45AB-A78B-0E9B7797976E}" srcOrd="4" destOrd="0" parTransId="{C4123FCA-9372-4C08-B237-532FEF9298B0}" sibTransId="{E4651ED6-C069-4A9D-A49F-4A824BABB42C}"/>
    <dgm:cxn modelId="{6AD55C02-192E-4643-BD0A-76EB3D609369}" type="presOf" srcId="{BF64C305-4787-4ECD-AF6B-85257BDC7020}" destId="{EFE1593E-426B-4174-9F53-17A46D975F4B}" srcOrd="0" destOrd="0" presId="urn:microsoft.com/office/officeart/2005/8/layout/process4"/>
    <dgm:cxn modelId="{1DD8BC00-EDA2-4A21-9F44-279CC81D2F87}" type="presOf" srcId="{8CC2572B-9F10-4521-812D-4B098D9D5E80}" destId="{E0511D35-DDE0-40B9-AF80-A23DF9EA1BBE}" srcOrd="0" destOrd="0" presId="urn:microsoft.com/office/officeart/2005/8/layout/process4"/>
    <dgm:cxn modelId="{38318F77-6917-4179-BA49-0AB7A9BEEE25}" type="presParOf" srcId="{9C62E4E4-6EC0-46BB-AF30-709E7D8706FD}" destId="{F0A243F0-CD29-42E4-B016-9E4A4F0E0B4C}" srcOrd="0" destOrd="0" presId="urn:microsoft.com/office/officeart/2005/8/layout/process4"/>
    <dgm:cxn modelId="{88F60E18-2720-4D82-8074-079C816BEFDA}" type="presParOf" srcId="{F0A243F0-CD29-42E4-B016-9E4A4F0E0B4C}" destId="{8E6D1B48-129E-4377-9062-11D21EBD3867}" srcOrd="0" destOrd="0" presId="urn:microsoft.com/office/officeart/2005/8/layout/process4"/>
    <dgm:cxn modelId="{2EF36BF3-02D1-4754-8587-DCD8FABB452B}" type="presParOf" srcId="{9C62E4E4-6EC0-46BB-AF30-709E7D8706FD}" destId="{5929BAA0-0F96-4B68-AE95-669023E58364}" srcOrd="1" destOrd="0" presId="urn:microsoft.com/office/officeart/2005/8/layout/process4"/>
    <dgm:cxn modelId="{988C22A7-6E87-4BEF-BD84-2CF1C7E11861}" type="presParOf" srcId="{9C62E4E4-6EC0-46BB-AF30-709E7D8706FD}" destId="{79A91664-681B-4C00-95D9-F42FAB153028}" srcOrd="2" destOrd="0" presId="urn:microsoft.com/office/officeart/2005/8/layout/process4"/>
    <dgm:cxn modelId="{C512D1B0-A1E7-4614-8571-157DD3D11C99}" type="presParOf" srcId="{79A91664-681B-4C00-95D9-F42FAB153028}" destId="{E0511D35-DDE0-40B9-AF80-A23DF9EA1BBE}" srcOrd="0" destOrd="0" presId="urn:microsoft.com/office/officeart/2005/8/layout/process4"/>
    <dgm:cxn modelId="{C81C1B85-59E5-4A8B-A01A-2358B2F97EC1}" type="presParOf" srcId="{9C62E4E4-6EC0-46BB-AF30-709E7D8706FD}" destId="{5F33D792-6305-4CB0-81B1-C117FB5E0BBC}" srcOrd="3" destOrd="0" presId="urn:microsoft.com/office/officeart/2005/8/layout/process4"/>
    <dgm:cxn modelId="{03783FCB-7B90-4D5D-B995-C681918122C1}" type="presParOf" srcId="{9C62E4E4-6EC0-46BB-AF30-709E7D8706FD}" destId="{2C45EE9E-BAF9-4736-8FB0-A75F7CB4ED05}" srcOrd="4" destOrd="0" presId="urn:microsoft.com/office/officeart/2005/8/layout/process4"/>
    <dgm:cxn modelId="{FF6DD6AC-8505-452E-B50E-0D440149CC31}" type="presParOf" srcId="{2C45EE9E-BAF9-4736-8FB0-A75F7CB4ED05}" destId="{EFE1593E-426B-4174-9F53-17A46D975F4B}" srcOrd="0" destOrd="0" presId="urn:microsoft.com/office/officeart/2005/8/layout/process4"/>
    <dgm:cxn modelId="{EF5554EA-3BD2-4835-A3CD-4A19A2DC58C0}" type="presParOf" srcId="{9C62E4E4-6EC0-46BB-AF30-709E7D8706FD}" destId="{F3446C7E-8845-4185-AD9D-C32A1BB18328}" srcOrd="5" destOrd="0" presId="urn:microsoft.com/office/officeart/2005/8/layout/process4"/>
    <dgm:cxn modelId="{46EB82F8-CC89-4D3F-9CEA-AB4B5203C576}" type="presParOf" srcId="{9C62E4E4-6EC0-46BB-AF30-709E7D8706FD}" destId="{9BD7E7FE-6D60-4F48-A836-C374D48D67E6}" srcOrd="6" destOrd="0" presId="urn:microsoft.com/office/officeart/2005/8/layout/process4"/>
    <dgm:cxn modelId="{8186CB78-2FF2-47D3-972E-917E13AAECD8}" type="presParOf" srcId="{9BD7E7FE-6D60-4F48-A836-C374D48D67E6}" destId="{4017DD42-59DC-4E09-829E-D49BE5AE8973}" srcOrd="0" destOrd="0" presId="urn:microsoft.com/office/officeart/2005/8/layout/process4"/>
    <dgm:cxn modelId="{8414B736-1F84-4BCC-AFAD-02ACADB4F378}" type="presParOf" srcId="{9C62E4E4-6EC0-46BB-AF30-709E7D8706FD}" destId="{1433724C-BEB5-451D-9E1C-E785E3945639}" srcOrd="7" destOrd="0" presId="urn:microsoft.com/office/officeart/2005/8/layout/process4"/>
    <dgm:cxn modelId="{C696B90C-AB10-4B00-97D9-9A5193F1507D}" type="presParOf" srcId="{9C62E4E4-6EC0-46BB-AF30-709E7D8706FD}" destId="{74F607A0-F91D-49D3-ABCE-AD3FC9B62347}" srcOrd="8" destOrd="0" presId="urn:microsoft.com/office/officeart/2005/8/layout/process4"/>
    <dgm:cxn modelId="{E0C698B6-EE52-4D9E-8D67-FBC7E216BE54}" type="presParOf" srcId="{74F607A0-F91D-49D3-ABCE-AD3FC9B62347}" destId="{DC0FC82D-A77E-4B4C-8A54-C4DA23E4D3F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E6EE0-24F9-446E-A9B5-A2DBC0D3DAA3}"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79C55B52-5A2E-478D-9A81-6EAF0CD32D63}">
      <dgm:prSet phldrT="[Text]"/>
      <dgm:spPr/>
      <dgm:t>
        <a:bodyPr/>
        <a:lstStyle/>
        <a:p>
          <a:r>
            <a:rPr lang="en-US" dirty="0" smtClean="0">
              <a:hlinkClick xmlns:r="http://schemas.openxmlformats.org/officeDocument/2006/relationships" r:id="rId1"/>
            </a:rPr>
            <a:t>CCSS.Math.Content.3.MD.B.4</a:t>
          </a:r>
          <a:r>
            <a:rPr lang="en-US" dirty="0" smtClean="0"/>
            <a:t/>
          </a:r>
          <a:br>
            <a:rPr lang="en-US" dirty="0" smtClean="0"/>
          </a:br>
          <a:r>
            <a:rPr lang="en-US" dirty="0" smtClean="0"/>
            <a:t>Generate measurement data by measuring lengths using rulers marked with halves and fourths of an inch. Show the data by making a line plot, where the horizontal scale is marked off in appropriate units— whole numbers, halves, or quarters.</a:t>
          </a:r>
          <a:endParaRPr lang="en-US" dirty="0"/>
        </a:p>
      </dgm:t>
    </dgm:pt>
    <dgm:pt modelId="{84A97BDA-0120-42EE-9188-819018AC0ABB}" type="parTrans" cxnId="{4C3C0BA6-9B18-4ECA-9CC3-B227AE5400F1}">
      <dgm:prSet/>
      <dgm:spPr/>
      <dgm:t>
        <a:bodyPr/>
        <a:lstStyle/>
        <a:p>
          <a:endParaRPr lang="en-US"/>
        </a:p>
      </dgm:t>
    </dgm:pt>
    <dgm:pt modelId="{CC9D3634-2DF1-4AA8-BFE9-D564EAB0C625}" type="sibTrans" cxnId="{4C3C0BA6-9B18-4ECA-9CC3-B227AE5400F1}">
      <dgm:prSet/>
      <dgm:spPr/>
      <dgm:t>
        <a:bodyPr/>
        <a:lstStyle/>
        <a:p>
          <a:endParaRPr lang="en-US"/>
        </a:p>
      </dgm:t>
    </dgm:pt>
    <dgm:pt modelId="{F56A6CD3-0701-423E-A5F4-8DF12DD0CBD4}">
      <dgm:prSet phldrT="[Text]"/>
      <dgm:spPr/>
      <dgm:t>
        <a:bodyPr/>
        <a:lstStyle/>
        <a:p>
          <a:r>
            <a:rPr lang="en-US" dirty="0" smtClean="0">
              <a:hlinkClick xmlns:r="http://schemas.openxmlformats.org/officeDocument/2006/relationships" r:id="rId2"/>
            </a:rPr>
            <a:t>CCSS.ELA-Literacy.RST.3-8.5</a:t>
          </a:r>
          <a:r>
            <a:rPr lang="en-US" dirty="0" smtClean="0"/>
            <a:t/>
          </a:r>
          <a:br>
            <a:rPr lang="en-US" dirty="0" smtClean="0"/>
          </a:br>
          <a:r>
            <a:rPr lang="en-US" dirty="0" smtClean="0"/>
            <a:t>Analyze the structure an author uses to organize a text, including how the major sections contribute to the whole and to an understanding of the topic.</a:t>
          </a:r>
          <a:endParaRPr lang="en-US" dirty="0"/>
        </a:p>
      </dgm:t>
    </dgm:pt>
    <dgm:pt modelId="{9EBF1E16-FC61-4D5F-8A21-8F02B6688203}" type="parTrans" cxnId="{579CB953-3D5F-4FEF-B00D-2D930628ECB0}">
      <dgm:prSet/>
      <dgm:spPr/>
      <dgm:t>
        <a:bodyPr/>
        <a:lstStyle/>
        <a:p>
          <a:endParaRPr lang="en-US"/>
        </a:p>
      </dgm:t>
    </dgm:pt>
    <dgm:pt modelId="{A0766D39-1237-44BB-8F68-FEDDFD3DE7B3}" type="sibTrans" cxnId="{579CB953-3D5F-4FEF-B00D-2D930628ECB0}">
      <dgm:prSet/>
      <dgm:spPr/>
      <dgm:t>
        <a:bodyPr/>
        <a:lstStyle/>
        <a:p>
          <a:endParaRPr lang="en-US"/>
        </a:p>
      </dgm:t>
    </dgm:pt>
    <dgm:pt modelId="{FCEEE453-EF4F-4376-B617-A0F10A3457F1}">
      <dgm:prSet phldrT="[Text]"/>
      <dgm:spPr/>
      <dgm:t>
        <a:bodyPr/>
        <a:lstStyle/>
        <a:p>
          <a:r>
            <a:rPr lang="en-US" dirty="0" smtClean="0">
              <a:hlinkClick xmlns:r="http://schemas.openxmlformats.org/officeDocument/2006/relationships" r:id="rId3"/>
            </a:rPr>
            <a:t>CCSS.Math.Content.3.MD.B.3</a:t>
          </a:r>
          <a:r>
            <a:rPr lang="en-US" dirty="0" smtClean="0"/>
            <a:t/>
          </a:r>
          <a:br>
            <a:rPr lang="en-US" dirty="0" smtClean="0"/>
          </a:br>
          <a:r>
            <a:rPr lang="en-US" dirty="0" smtClean="0"/>
            <a:t>Draw a scaled picture graph and a scaled bar graph to represent a data set with several categories. Solve one- and two-step "how many more" and "how many less" problems using information presented in scaled bar graphs. </a:t>
          </a:r>
          <a:r>
            <a:rPr lang="en-US" i="1" dirty="0" smtClean="0"/>
            <a:t>For example, draw a bar graph in which each square in the bar graph might represent 5 pets</a:t>
          </a:r>
          <a:r>
            <a:rPr lang="en-US" dirty="0" smtClean="0"/>
            <a:t>.</a:t>
          </a:r>
          <a:endParaRPr lang="en-US" dirty="0"/>
        </a:p>
      </dgm:t>
    </dgm:pt>
    <dgm:pt modelId="{B92A7247-C7B8-4895-A724-D62B835D638E}" type="parTrans" cxnId="{07FB69D6-2A95-4959-AEFE-EAEB593D6A86}">
      <dgm:prSet/>
      <dgm:spPr/>
      <dgm:t>
        <a:bodyPr/>
        <a:lstStyle/>
        <a:p>
          <a:endParaRPr lang="en-US"/>
        </a:p>
      </dgm:t>
    </dgm:pt>
    <dgm:pt modelId="{9D98AAF1-B007-45C9-9FF2-8DF0CA6C2D75}" type="sibTrans" cxnId="{07FB69D6-2A95-4959-AEFE-EAEB593D6A86}">
      <dgm:prSet/>
      <dgm:spPr/>
      <dgm:t>
        <a:bodyPr/>
        <a:lstStyle/>
        <a:p>
          <a:endParaRPr lang="en-US"/>
        </a:p>
      </dgm:t>
    </dgm:pt>
    <dgm:pt modelId="{32AF344F-8A54-4F8E-AD46-9A94B2C20D61}">
      <dgm:prSet/>
      <dgm:spPr/>
      <dgm:t>
        <a:bodyPr/>
        <a:lstStyle/>
        <a:p>
          <a:r>
            <a:rPr lang="en-US" dirty="0" smtClean="0">
              <a:hlinkClick xmlns:r="http://schemas.openxmlformats.org/officeDocument/2006/relationships" r:id="rId4"/>
            </a:rPr>
            <a:t>CCSS.ELA-Literacy.RST.3-8.3</a:t>
          </a:r>
          <a:r>
            <a:rPr lang="en-US" dirty="0" smtClean="0"/>
            <a:t/>
          </a:r>
          <a:br>
            <a:rPr lang="en-US" dirty="0" smtClean="0"/>
          </a:br>
          <a:r>
            <a:rPr lang="en-US" dirty="0" smtClean="0"/>
            <a:t>Follow precisely a multistep procedure when carrying out experiments, taking measurements, or performing technical tasks</a:t>
          </a:r>
          <a:endParaRPr lang="en-US" dirty="0"/>
        </a:p>
      </dgm:t>
    </dgm:pt>
    <dgm:pt modelId="{6CA552EF-4685-45A3-A52E-8292860D4F0E}" type="parTrans" cxnId="{57B57E7F-531E-4316-B2A5-22045F32328B}">
      <dgm:prSet/>
      <dgm:spPr/>
      <dgm:t>
        <a:bodyPr/>
        <a:lstStyle/>
        <a:p>
          <a:endParaRPr lang="en-US"/>
        </a:p>
      </dgm:t>
    </dgm:pt>
    <dgm:pt modelId="{55D2CF2D-0A04-4CDD-8037-693E44F5A05B}" type="sibTrans" cxnId="{57B57E7F-531E-4316-B2A5-22045F32328B}">
      <dgm:prSet/>
      <dgm:spPr/>
      <dgm:t>
        <a:bodyPr/>
        <a:lstStyle/>
        <a:p>
          <a:endParaRPr lang="en-US"/>
        </a:p>
      </dgm:t>
    </dgm:pt>
    <dgm:pt modelId="{E36AB069-D54C-4D58-B44B-AF2858527CAD}" type="pres">
      <dgm:prSet presAssocID="{FC8E6EE0-24F9-446E-A9B5-A2DBC0D3DAA3}" presName="Name0" presStyleCnt="0">
        <dgm:presLayoutVars>
          <dgm:dir/>
          <dgm:animLvl val="lvl"/>
          <dgm:resizeHandles val="exact"/>
        </dgm:presLayoutVars>
      </dgm:prSet>
      <dgm:spPr/>
    </dgm:pt>
    <dgm:pt modelId="{1C31FA9A-5F14-41A3-9054-595E26BE86D1}" type="pres">
      <dgm:prSet presAssocID="{FCEEE453-EF4F-4376-B617-A0F10A3457F1}" presName="boxAndChildren" presStyleCnt="0"/>
      <dgm:spPr/>
    </dgm:pt>
    <dgm:pt modelId="{E252BC8E-3AA0-4EE7-92BC-9ABE9900A74D}" type="pres">
      <dgm:prSet presAssocID="{FCEEE453-EF4F-4376-B617-A0F10A3457F1}" presName="parentTextBox" presStyleLbl="node1" presStyleIdx="0" presStyleCnt="4"/>
      <dgm:spPr/>
      <dgm:t>
        <a:bodyPr/>
        <a:lstStyle/>
        <a:p>
          <a:endParaRPr lang="en-US"/>
        </a:p>
      </dgm:t>
    </dgm:pt>
    <dgm:pt modelId="{91436FAA-76B3-4FA6-8A2B-F0586DF5001D}" type="pres">
      <dgm:prSet presAssocID="{55D2CF2D-0A04-4CDD-8037-693E44F5A05B}" presName="sp" presStyleCnt="0"/>
      <dgm:spPr/>
    </dgm:pt>
    <dgm:pt modelId="{ECCCE1B3-CF0E-4582-8E21-5A0948D3A5AC}" type="pres">
      <dgm:prSet presAssocID="{32AF344F-8A54-4F8E-AD46-9A94B2C20D61}" presName="arrowAndChildren" presStyleCnt="0"/>
      <dgm:spPr/>
    </dgm:pt>
    <dgm:pt modelId="{A3C4B06C-A27C-46F5-B96B-36DEF529256F}" type="pres">
      <dgm:prSet presAssocID="{32AF344F-8A54-4F8E-AD46-9A94B2C20D61}" presName="parentTextArrow" presStyleLbl="node1" presStyleIdx="1" presStyleCnt="4"/>
      <dgm:spPr/>
      <dgm:t>
        <a:bodyPr/>
        <a:lstStyle/>
        <a:p>
          <a:endParaRPr lang="en-US"/>
        </a:p>
      </dgm:t>
    </dgm:pt>
    <dgm:pt modelId="{00712358-4A6F-4947-AD1C-F7B661EB3E45}" type="pres">
      <dgm:prSet presAssocID="{A0766D39-1237-44BB-8F68-FEDDFD3DE7B3}" presName="sp" presStyleCnt="0"/>
      <dgm:spPr/>
    </dgm:pt>
    <dgm:pt modelId="{F78FE67F-0400-41AF-AF3D-8CCF14D56158}" type="pres">
      <dgm:prSet presAssocID="{F56A6CD3-0701-423E-A5F4-8DF12DD0CBD4}" presName="arrowAndChildren" presStyleCnt="0"/>
      <dgm:spPr/>
    </dgm:pt>
    <dgm:pt modelId="{00DE9B2A-F393-448B-B6B8-5D13D5406B30}" type="pres">
      <dgm:prSet presAssocID="{F56A6CD3-0701-423E-A5F4-8DF12DD0CBD4}" presName="parentTextArrow" presStyleLbl="node1" presStyleIdx="2" presStyleCnt="4"/>
      <dgm:spPr/>
      <dgm:t>
        <a:bodyPr/>
        <a:lstStyle/>
        <a:p>
          <a:endParaRPr lang="en-US"/>
        </a:p>
      </dgm:t>
    </dgm:pt>
    <dgm:pt modelId="{2C1D3386-0878-4261-9ADC-2F4004BDF617}" type="pres">
      <dgm:prSet presAssocID="{CC9D3634-2DF1-4AA8-BFE9-D564EAB0C625}" presName="sp" presStyleCnt="0"/>
      <dgm:spPr/>
    </dgm:pt>
    <dgm:pt modelId="{3560A4DA-123B-435B-A389-5DFED961CB26}" type="pres">
      <dgm:prSet presAssocID="{79C55B52-5A2E-478D-9A81-6EAF0CD32D63}" presName="arrowAndChildren" presStyleCnt="0"/>
      <dgm:spPr/>
    </dgm:pt>
    <dgm:pt modelId="{F550430A-395F-403D-887F-B71559B17A46}" type="pres">
      <dgm:prSet presAssocID="{79C55B52-5A2E-478D-9A81-6EAF0CD32D63}" presName="parentTextArrow" presStyleLbl="node1" presStyleIdx="3" presStyleCnt="4"/>
      <dgm:spPr/>
      <dgm:t>
        <a:bodyPr/>
        <a:lstStyle/>
        <a:p>
          <a:endParaRPr lang="en-US"/>
        </a:p>
      </dgm:t>
    </dgm:pt>
  </dgm:ptLst>
  <dgm:cxnLst>
    <dgm:cxn modelId="{D1E34C63-F013-482F-845B-0A6ECB05490A}" type="presOf" srcId="{FCEEE453-EF4F-4376-B617-A0F10A3457F1}" destId="{E252BC8E-3AA0-4EE7-92BC-9ABE9900A74D}" srcOrd="0" destOrd="0" presId="urn:microsoft.com/office/officeart/2005/8/layout/process4"/>
    <dgm:cxn modelId="{07FB69D6-2A95-4959-AEFE-EAEB593D6A86}" srcId="{FC8E6EE0-24F9-446E-A9B5-A2DBC0D3DAA3}" destId="{FCEEE453-EF4F-4376-B617-A0F10A3457F1}" srcOrd="3" destOrd="0" parTransId="{B92A7247-C7B8-4895-A724-D62B835D638E}" sibTransId="{9D98AAF1-B007-45C9-9FF2-8DF0CA6C2D75}"/>
    <dgm:cxn modelId="{32C84C5C-3035-403E-9035-9990C6D8526E}" type="presOf" srcId="{79C55B52-5A2E-478D-9A81-6EAF0CD32D63}" destId="{F550430A-395F-403D-887F-B71559B17A46}" srcOrd="0" destOrd="0" presId="urn:microsoft.com/office/officeart/2005/8/layout/process4"/>
    <dgm:cxn modelId="{C74224AE-BFFD-4407-8431-BF8E396D986A}" type="presOf" srcId="{FC8E6EE0-24F9-446E-A9B5-A2DBC0D3DAA3}" destId="{E36AB069-D54C-4D58-B44B-AF2858527CAD}" srcOrd="0" destOrd="0" presId="urn:microsoft.com/office/officeart/2005/8/layout/process4"/>
    <dgm:cxn modelId="{579CB953-3D5F-4FEF-B00D-2D930628ECB0}" srcId="{FC8E6EE0-24F9-446E-A9B5-A2DBC0D3DAA3}" destId="{F56A6CD3-0701-423E-A5F4-8DF12DD0CBD4}" srcOrd="1" destOrd="0" parTransId="{9EBF1E16-FC61-4D5F-8A21-8F02B6688203}" sibTransId="{A0766D39-1237-44BB-8F68-FEDDFD3DE7B3}"/>
    <dgm:cxn modelId="{4C3C0BA6-9B18-4ECA-9CC3-B227AE5400F1}" srcId="{FC8E6EE0-24F9-446E-A9B5-A2DBC0D3DAA3}" destId="{79C55B52-5A2E-478D-9A81-6EAF0CD32D63}" srcOrd="0" destOrd="0" parTransId="{84A97BDA-0120-42EE-9188-819018AC0ABB}" sibTransId="{CC9D3634-2DF1-4AA8-BFE9-D564EAB0C625}"/>
    <dgm:cxn modelId="{57B57E7F-531E-4316-B2A5-22045F32328B}" srcId="{FC8E6EE0-24F9-446E-A9B5-A2DBC0D3DAA3}" destId="{32AF344F-8A54-4F8E-AD46-9A94B2C20D61}" srcOrd="2" destOrd="0" parTransId="{6CA552EF-4685-45A3-A52E-8292860D4F0E}" sibTransId="{55D2CF2D-0A04-4CDD-8037-693E44F5A05B}"/>
    <dgm:cxn modelId="{421E5868-B92E-41AC-8B90-5509CC5C0865}" type="presOf" srcId="{F56A6CD3-0701-423E-A5F4-8DF12DD0CBD4}" destId="{00DE9B2A-F393-448B-B6B8-5D13D5406B30}" srcOrd="0" destOrd="0" presId="urn:microsoft.com/office/officeart/2005/8/layout/process4"/>
    <dgm:cxn modelId="{0103740C-8846-470D-BDE2-19259CF32995}" type="presOf" srcId="{32AF344F-8A54-4F8E-AD46-9A94B2C20D61}" destId="{A3C4B06C-A27C-46F5-B96B-36DEF529256F}" srcOrd="0" destOrd="0" presId="urn:microsoft.com/office/officeart/2005/8/layout/process4"/>
    <dgm:cxn modelId="{28746D8D-F7D8-4700-9B3F-DC120A08264C}" type="presParOf" srcId="{E36AB069-D54C-4D58-B44B-AF2858527CAD}" destId="{1C31FA9A-5F14-41A3-9054-595E26BE86D1}" srcOrd="0" destOrd="0" presId="urn:microsoft.com/office/officeart/2005/8/layout/process4"/>
    <dgm:cxn modelId="{A886134D-9271-47BD-9203-0463AEAAD7A4}" type="presParOf" srcId="{1C31FA9A-5F14-41A3-9054-595E26BE86D1}" destId="{E252BC8E-3AA0-4EE7-92BC-9ABE9900A74D}" srcOrd="0" destOrd="0" presId="urn:microsoft.com/office/officeart/2005/8/layout/process4"/>
    <dgm:cxn modelId="{6325342D-DE9A-450B-90BC-F4A4B4A08B7F}" type="presParOf" srcId="{E36AB069-D54C-4D58-B44B-AF2858527CAD}" destId="{91436FAA-76B3-4FA6-8A2B-F0586DF5001D}" srcOrd="1" destOrd="0" presId="urn:microsoft.com/office/officeart/2005/8/layout/process4"/>
    <dgm:cxn modelId="{C25FA697-A79F-4681-A838-86F4B734524B}" type="presParOf" srcId="{E36AB069-D54C-4D58-B44B-AF2858527CAD}" destId="{ECCCE1B3-CF0E-4582-8E21-5A0948D3A5AC}" srcOrd="2" destOrd="0" presId="urn:microsoft.com/office/officeart/2005/8/layout/process4"/>
    <dgm:cxn modelId="{6ECF67C2-F4BE-4108-A670-5FEF52FB63B6}" type="presParOf" srcId="{ECCCE1B3-CF0E-4582-8E21-5A0948D3A5AC}" destId="{A3C4B06C-A27C-46F5-B96B-36DEF529256F}" srcOrd="0" destOrd="0" presId="urn:microsoft.com/office/officeart/2005/8/layout/process4"/>
    <dgm:cxn modelId="{362F0B9E-6846-4C80-91A8-88629CB15653}" type="presParOf" srcId="{E36AB069-D54C-4D58-B44B-AF2858527CAD}" destId="{00712358-4A6F-4947-AD1C-F7B661EB3E45}" srcOrd="3" destOrd="0" presId="urn:microsoft.com/office/officeart/2005/8/layout/process4"/>
    <dgm:cxn modelId="{D1A8ADE9-8707-4A86-985B-4434E96003E7}" type="presParOf" srcId="{E36AB069-D54C-4D58-B44B-AF2858527CAD}" destId="{F78FE67F-0400-41AF-AF3D-8CCF14D56158}" srcOrd="4" destOrd="0" presId="urn:microsoft.com/office/officeart/2005/8/layout/process4"/>
    <dgm:cxn modelId="{81CCB6C6-121F-4FCB-8B82-91826B59C182}" type="presParOf" srcId="{F78FE67F-0400-41AF-AF3D-8CCF14D56158}" destId="{00DE9B2A-F393-448B-B6B8-5D13D5406B30}" srcOrd="0" destOrd="0" presId="urn:microsoft.com/office/officeart/2005/8/layout/process4"/>
    <dgm:cxn modelId="{3DCC9D9F-3678-41DD-B02C-BC1569CD7540}" type="presParOf" srcId="{E36AB069-D54C-4D58-B44B-AF2858527CAD}" destId="{2C1D3386-0878-4261-9ADC-2F4004BDF617}" srcOrd="5" destOrd="0" presId="urn:microsoft.com/office/officeart/2005/8/layout/process4"/>
    <dgm:cxn modelId="{2D3F6CFE-4DC0-46F3-B506-AE9D1CE5A895}" type="presParOf" srcId="{E36AB069-D54C-4D58-B44B-AF2858527CAD}" destId="{3560A4DA-123B-435B-A389-5DFED961CB26}" srcOrd="6" destOrd="0" presId="urn:microsoft.com/office/officeart/2005/8/layout/process4"/>
    <dgm:cxn modelId="{11EC1D30-314F-44B4-AFFC-DD8E844C3EF4}" type="presParOf" srcId="{3560A4DA-123B-435B-A389-5DFED961CB26}" destId="{F550430A-395F-403D-887F-B71559B17A4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2F1ED9-48D2-4D21-854B-EE465EF842D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F55466C-A07E-49A6-A823-75776CC3177A}">
      <dgm:prSet phldrT="[Text]"/>
      <dgm:spPr/>
      <dgm:t>
        <a:bodyPr/>
        <a:lstStyle/>
        <a:p>
          <a:r>
            <a:rPr lang="en-US" dirty="0" smtClean="0"/>
            <a:t>What I know or want learn about the author.</a:t>
          </a:r>
          <a:endParaRPr lang="en-US" dirty="0"/>
        </a:p>
      </dgm:t>
    </dgm:pt>
    <dgm:pt modelId="{84E6979E-AC21-42BE-8C21-5BBFCC4690B9}" type="parTrans" cxnId="{83191022-223B-42CB-A69D-D1E4B1BF7BC8}">
      <dgm:prSet/>
      <dgm:spPr/>
      <dgm:t>
        <a:bodyPr/>
        <a:lstStyle/>
        <a:p>
          <a:endParaRPr lang="en-US"/>
        </a:p>
      </dgm:t>
    </dgm:pt>
    <dgm:pt modelId="{17323CB2-114A-40CA-B4F1-777BA32C9FEA}" type="sibTrans" cxnId="{83191022-223B-42CB-A69D-D1E4B1BF7BC8}">
      <dgm:prSet/>
      <dgm:spPr/>
      <dgm:t>
        <a:bodyPr/>
        <a:lstStyle/>
        <a:p>
          <a:endParaRPr lang="en-US"/>
        </a:p>
      </dgm:t>
    </dgm:pt>
    <dgm:pt modelId="{DC3E1316-F71B-4E9D-A70B-60AC881996FE}">
      <dgm:prSet phldrT="[Text]"/>
      <dgm:spPr/>
      <dgm:t>
        <a:bodyPr/>
        <a:lstStyle/>
        <a:p>
          <a:r>
            <a:rPr lang="en-US" dirty="0" smtClean="0"/>
            <a:t>Don’t know who the author is.</a:t>
          </a:r>
          <a:endParaRPr lang="en-US" dirty="0"/>
        </a:p>
      </dgm:t>
    </dgm:pt>
    <dgm:pt modelId="{6062E87B-B8F2-414C-98CD-32CF0552EF3B}" type="parTrans" cxnId="{C5D6CF63-6FEE-476D-920E-3454C3577A67}">
      <dgm:prSet/>
      <dgm:spPr/>
      <dgm:t>
        <a:bodyPr/>
        <a:lstStyle/>
        <a:p>
          <a:endParaRPr lang="en-US"/>
        </a:p>
      </dgm:t>
    </dgm:pt>
    <dgm:pt modelId="{757C12B9-35A4-4208-8954-8F500DDF2375}" type="sibTrans" cxnId="{C5D6CF63-6FEE-476D-920E-3454C3577A67}">
      <dgm:prSet/>
      <dgm:spPr/>
      <dgm:t>
        <a:bodyPr/>
        <a:lstStyle/>
        <a:p>
          <a:endParaRPr lang="en-US"/>
        </a:p>
      </dgm:t>
    </dgm:pt>
    <dgm:pt modelId="{61E224C0-56FD-474F-A72A-A03D11EF8301}">
      <dgm:prSet phldrT="[Text]"/>
      <dgm:spPr/>
      <dgm:t>
        <a:bodyPr/>
        <a:lstStyle/>
        <a:p>
          <a:r>
            <a:rPr lang="en-US" dirty="0" smtClean="0"/>
            <a:t>What I know about the book.</a:t>
          </a:r>
          <a:endParaRPr lang="en-US" dirty="0"/>
        </a:p>
      </dgm:t>
    </dgm:pt>
    <dgm:pt modelId="{78C60DFA-D4D2-4A2E-AF51-0B5174B52A02}" type="parTrans" cxnId="{72D2FAD7-5D35-474D-800C-959EC6B3F57D}">
      <dgm:prSet/>
      <dgm:spPr/>
      <dgm:t>
        <a:bodyPr/>
        <a:lstStyle/>
        <a:p>
          <a:endParaRPr lang="en-US"/>
        </a:p>
      </dgm:t>
    </dgm:pt>
    <dgm:pt modelId="{EFCD228C-C88E-4E35-9CDF-3F47349DFFC0}" type="sibTrans" cxnId="{72D2FAD7-5D35-474D-800C-959EC6B3F57D}">
      <dgm:prSet/>
      <dgm:spPr/>
      <dgm:t>
        <a:bodyPr/>
        <a:lstStyle/>
        <a:p>
          <a:endParaRPr lang="en-US"/>
        </a:p>
      </dgm:t>
    </dgm:pt>
    <dgm:pt modelId="{BFC3D371-A0C6-4F21-8816-DC616B00EC5D}">
      <dgm:prSet phldrT="[Text]"/>
      <dgm:spPr/>
      <dgm:t>
        <a:bodyPr/>
        <a:lstStyle/>
        <a:p>
          <a:r>
            <a:rPr lang="en-US" dirty="0" smtClean="0"/>
            <a:t>That it is a book about a little boy who doesn’t believe in Santa.</a:t>
          </a:r>
          <a:endParaRPr lang="en-US" dirty="0"/>
        </a:p>
      </dgm:t>
    </dgm:pt>
    <dgm:pt modelId="{1FEF640A-D689-4E21-866B-9937695C8E34}" type="parTrans" cxnId="{F1938389-E505-463B-828D-383CCD281CEE}">
      <dgm:prSet/>
      <dgm:spPr/>
      <dgm:t>
        <a:bodyPr/>
        <a:lstStyle/>
        <a:p>
          <a:endParaRPr lang="en-US"/>
        </a:p>
      </dgm:t>
    </dgm:pt>
    <dgm:pt modelId="{ECAFBB51-41B4-4AD9-A3E1-1D974C458A78}" type="sibTrans" cxnId="{F1938389-E505-463B-828D-383CCD281CEE}">
      <dgm:prSet/>
      <dgm:spPr/>
      <dgm:t>
        <a:bodyPr/>
        <a:lstStyle/>
        <a:p>
          <a:endParaRPr lang="en-US"/>
        </a:p>
      </dgm:t>
    </dgm:pt>
    <dgm:pt modelId="{93A424A9-FEA8-4459-B9AC-96454083C11D}">
      <dgm:prSet phldrT="[Text]"/>
      <dgm:spPr/>
      <dgm:t>
        <a:bodyPr/>
        <a:lstStyle/>
        <a:p>
          <a:r>
            <a:rPr lang="en-US" dirty="0" smtClean="0"/>
            <a:t>What I know about the movie.</a:t>
          </a:r>
          <a:endParaRPr lang="en-US" dirty="0"/>
        </a:p>
      </dgm:t>
    </dgm:pt>
    <dgm:pt modelId="{DEAC4CAE-59C0-435D-A489-D69CD4599304}" type="parTrans" cxnId="{060A55BB-6BEE-4504-A8C5-B2A8CA6D6B8E}">
      <dgm:prSet/>
      <dgm:spPr/>
      <dgm:t>
        <a:bodyPr/>
        <a:lstStyle/>
        <a:p>
          <a:endParaRPr lang="en-US"/>
        </a:p>
      </dgm:t>
    </dgm:pt>
    <dgm:pt modelId="{828278C1-C23A-4715-B375-76477D434553}" type="sibTrans" cxnId="{060A55BB-6BEE-4504-A8C5-B2A8CA6D6B8E}">
      <dgm:prSet/>
      <dgm:spPr/>
      <dgm:t>
        <a:bodyPr/>
        <a:lstStyle/>
        <a:p>
          <a:endParaRPr lang="en-US"/>
        </a:p>
      </dgm:t>
    </dgm:pt>
    <dgm:pt modelId="{A996AD03-87B0-449F-9CB5-B7E0F267AA43}">
      <dgm:prSet phldrT="[Text]"/>
      <dgm:spPr/>
      <dgm:t>
        <a:bodyPr/>
        <a:lstStyle/>
        <a:p>
          <a:r>
            <a:rPr lang="en-US" dirty="0" smtClean="0"/>
            <a:t>Learned songs in second grade!</a:t>
          </a:r>
          <a:endParaRPr lang="en-US" dirty="0"/>
        </a:p>
      </dgm:t>
    </dgm:pt>
    <dgm:pt modelId="{4E20EDC3-5614-4159-BAA9-0A3E75944FA2}" type="parTrans" cxnId="{59D7ED9F-36FE-4034-A18E-133E4DAE4A06}">
      <dgm:prSet/>
      <dgm:spPr/>
      <dgm:t>
        <a:bodyPr/>
        <a:lstStyle/>
        <a:p>
          <a:endParaRPr lang="en-US"/>
        </a:p>
      </dgm:t>
    </dgm:pt>
    <dgm:pt modelId="{233B3709-D7F3-4FDE-9FBE-1D5E54DBEA23}" type="sibTrans" cxnId="{59D7ED9F-36FE-4034-A18E-133E4DAE4A06}">
      <dgm:prSet/>
      <dgm:spPr/>
      <dgm:t>
        <a:bodyPr/>
        <a:lstStyle/>
        <a:p>
          <a:endParaRPr lang="en-US"/>
        </a:p>
      </dgm:t>
    </dgm:pt>
    <dgm:pt modelId="{D9BB6613-2EB5-4C42-9BB8-D125A69E86F6}">
      <dgm:prSet phldrT="[Text]"/>
      <dgm:spPr/>
      <dgm:t>
        <a:bodyPr/>
        <a:lstStyle/>
        <a:p>
          <a:r>
            <a:rPr lang="en-US" dirty="0" smtClean="0"/>
            <a:t>It is funny and true.</a:t>
          </a:r>
          <a:endParaRPr lang="en-US" dirty="0"/>
        </a:p>
      </dgm:t>
    </dgm:pt>
    <dgm:pt modelId="{ECC33195-3BEF-48EE-A335-A84EB1FC6A93}" type="parTrans" cxnId="{2424B4C9-98F1-4CC5-9F17-F95E6FC07EF1}">
      <dgm:prSet/>
      <dgm:spPr/>
      <dgm:t>
        <a:bodyPr/>
        <a:lstStyle/>
        <a:p>
          <a:endParaRPr lang="en-US"/>
        </a:p>
      </dgm:t>
    </dgm:pt>
    <dgm:pt modelId="{76A04903-3919-4D4E-A6CC-037AA38E57C1}" type="sibTrans" cxnId="{2424B4C9-98F1-4CC5-9F17-F95E6FC07EF1}">
      <dgm:prSet/>
      <dgm:spPr/>
      <dgm:t>
        <a:bodyPr/>
        <a:lstStyle/>
        <a:p>
          <a:endParaRPr lang="en-US"/>
        </a:p>
      </dgm:t>
    </dgm:pt>
    <dgm:pt modelId="{55B71260-EF09-4E4B-AF2D-85E2DD0EA1B9}">
      <dgm:prSet phldrT="[Text]"/>
      <dgm:spPr/>
      <dgm:t>
        <a:bodyPr/>
        <a:lstStyle/>
        <a:p>
          <a:r>
            <a:rPr lang="en-US" dirty="0" smtClean="0"/>
            <a:t>Most have watched the movie</a:t>
          </a:r>
          <a:endParaRPr lang="en-US" dirty="0"/>
        </a:p>
      </dgm:t>
    </dgm:pt>
    <dgm:pt modelId="{C8BD9524-F18C-440D-9F6C-DC93F32F2F42}" type="parTrans" cxnId="{29E75975-C7C7-4797-BDFE-805C1E7F15CF}">
      <dgm:prSet/>
      <dgm:spPr/>
      <dgm:t>
        <a:bodyPr/>
        <a:lstStyle/>
        <a:p>
          <a:endParaRPr lang="en-US"/>
        </a:p>
      </dgm:t>
    </dgm:pt>
    <dgm:pt modelId="{7D55A347-7232-430C-9BB4-41C1B6869A06}" type="sibTrans" cxnId="{29E75975-C7C7-4797-BDFE-805C1E7F15CF}">
      <dgm:prSet/>
      <dgm:spPr/>
      <dgm:t>
        <a:bodyPr/>
        <a:lstStyle/>
        <a:p>
          <a:endParaRPr lang="en-US"/>
        </a:p>
      </dgm:t>
    </dgm:pt>
    <dgm:pt modelId="{F98FFD65-BD8E-4B2C-A783-C19E0B38617E}">
      <dgm:prSet phldrT="[Text]"/>
      <dgm:spPr/>
      <dgm:t>
        <a:bodyPr/>
        <a:lstStyle/>
        <a:p>
          <a:endParaRPr lang="en-US" dirty="0"/>
        </a:p>
      </dgm:t>
    </dgm:pt>
    <dgm:pt modelId="{64F831E9-1810-41BE-BB75-0710317D63E0}" type="parTrans" cxnId="{FABA2559-F7EA-46EE-A3F7-4A1EE350C3C7}">
      <dgm:prSet/>
      <dgm:spPr/>
      <dgm:t>
        <a:bodyPr/>
        <a:lstStyle/>
        <a:p>
          <a:endParaRPr lang="en-US"/>
        </a:p>
      </dgm:t>
    </dgm:pt>
    <dgm:pt modelId="{582A3056-D13F-4E55-8C18-779F1E129EA9}" type="sibTrans" cxnId="{FABA2559-F7EA-46EE-A3F7-4A1EE350C3C7}">
      <dgm:prSet/>
      <dgm:spPr/>
      <dgm:t>
        <a:bodyPr/>
        <a:lstStyle/>
        <a:p>
          <a:endParaRPr lang="en-US"/>
        </a:p>
      </dgm:t>
    </dgm:pt>
    <dgm:pt modelId="{BF7FA2AD-C318-412B-9868-1F80C022F7EE}">
      <dgm:prSet phldrT="[Text]"/>
      <dgm:spPr/>
      <dgm:t>
        <a:bodyPr/>
        <a:lstStyle/>
        <a:p>
          <a:r>
            <a:rPr lang="en-US" dirty="0" smtClean="0"/>
            <a:t>Same thing as the book but more exciting.</a:t>
          </a:r>
          <a:endParaRPr lang="en-US" dirty="0"/>
        </a:p>
      </dgm:t>
    </dgm:pt>
    <dgm:pt modelId="{34A485DB-AB3A-4654-980B-9CD25641E1B7}" type="parTrans" cxnId="{A20E9DAE-27D5-44A6-8D05-2967E9C77A0E}">
      <dgm:prSet/>
      <dgm:spPr/>
      <dgm:t>
        <a:bodyPr/>
        <a:lstStyle/>
        <a:p>
          <a:endParaRPr lang="en-US"/>
        </a:p>
      </dgm:t>
    </dgm:pt>
    <dgm:pt modelId="{C0FA1856-51F3-485E-AADE-40C8E1D9EA16}" type="sibTrans" cxnId="{A20E9DAE-27D5-44A6-8D05-2967E9C77A0E}">
      <dgm:prSet/>
      <dgm:spPr/>
      <dgm:t>
        <a:bodyPr/>
        <a:lstStyle/>
        <a:p>
          <a:endParaRPr lang="en-US"/>
        </a:p>
      </dgm:t>
    </dgm:pt>
    <dgm:pt modelId="{A3D2C53A-56AC-4454-9AF2-0C7D8779DAFD}">
      <dgm:prSet phldrT="[Text]"/>
      <dgm:spPr/>
      <dgm:t>
        <a:bodyPr/>
        <a:lstStyle/>
        <a:p>
          <a:r>
            <a:rPr lang="en-US" dirty="0" smtClean="0"/>
            <a:t>It has magic!</a:t>
          </a:r>
          <a:endParaRPr lang="en-US" dirty="0"/>
        </a:p>
      </dgm:t>
    </dgm:pt>
    <dgm:pt modelId="{70A4F95C-D2CB-4BE1-A27C-F8CDA6EEE2E9}" type="parTrans" cxnId="{1BEFC7FC-1FBB-4265-8CB4-8BB07CA2FD3D}">
      <dgm:prSet/>
      <dgm:spPr/>
      <dgm:t>
        <a:bodyPr/>
        <a:lstStyle/>
        <a:p>
          <a:endParaRPr lang="en-US"/>
        </a:p>
      </dgm:t>
    </dgm:pt>
    <dgm:pt modelId="{D3D83F02-060C-4CE8-84F0-C3BC0D65AE01}" type="sibTrans" cxnId="{1BEFC7FC-1FBB-4265-8CB4-8BB07CA2FD3D}">
      <dgm:prSet/>
      <dgm:spPr/>
      <dgm:t>
        <a:bodyPr/>
        <a:lstStyle/>
        <a:p>
          <a:endParaRPr lang="en-US"/>
        </a:p>
      </dgm:t>
    </dgm:pt>
    <dgm:pt modelId="{AB96429B-DE15-428C-A3CE-C6E6A8540D14}">
      <dgm:prSet phldrT="[Text]"/>
      <dgm:spPr/>
      <dgm:t>
        <a:bodyPr/>
        <a:lstStyle/>
        <a:p>
          <a:r>
            <a:rPr lang="en-US" dirty="0" smtClean="0"/>
            <a:t>You have to believe in Christmas!</a:t>
          </a:r>
          <a:endParaRPr lang="en-US" dirty="0"/>
        </a:p>
      </dgm:t>
    </dgm:pt>
    <dgm:pt modelId="{44F9519D-6FDE-43AE-AF3F-C604B927A6E0}" type="parTrans" cxnId="{AFC295B7-73FF-4A03-BA0A-037E44232562}">
      <dgm:prSet/>
      <dgm:spPr/>
      <dgm:t>
        <a:bodyPr/>
        <a:lstStyle/>
        <a:p>
          <a:endParaRPr lang="en-US"/>
        </a:p>
      </dgm:t>
    </dgm:pt>
    <dgm:pt modelId="{4344C184-AD34-474E-A2D1-174F46B5AFC9}" type="sibTrans" cxnId="{AFC295B7-73FF-4A03-BA0A-037E44232562}">
      <dgm:prSet/>
      <dgm:spPr/>
      <dgm:t>
        <a:bodyPr/>
        <a:lstStyle/>
        <a:p>
          <a:endParaRPr lang="en-US"/>
        </a:p>
      </dgm:t>
    </dgm:pt>
    <dgm:pt modelId="{AECA178B-D6A6-4073-9474-3498E2CDDDA5}">
      <dgm:prSet phldrT="[Text]"/>
      <dgm:spPr/>
      <dgm:t>
        <a:bodyPr/>
        <a:lstStyle/>
        <a:p>
          <a:r>
            <a:rPr lang="en-US" dirty="0" smtClean="0"/>
            <a:t>Where does he live?</a:t>
          </a:r>
          <a:endParaRPr lang="en-US" dirty="0"/>
        </a:p>
      </dgm:t>
    </dgm:pt>
    <dgm:pt modelId="{3755944A-5BE7-48AC-9DB9-D9961D08891C}" type="parTrans" cxnId="{771B4C4A-E5AA-4ACE-96B1-D71BD2E689DF}">
      <dgm:prSet/>
      <dgm:spPr/>
    </dgm:pt>
    <dgm:pt modelId="{B2E1BB29-CFE8-4CB0-892F-942233275B76}" type="sibTrans" cxnId="{771B4C4A-E5AA-4ACE-96B1-D71BD2E689DF}">
      <dgm:prSet/>
      <dgm:spPr/>
    </dgm:pt>
    <dgm:pt modelId="{7C988C6F-51B9-45BA-A22E-8A37323528D8}">
      <dgm:prSet phldrT="[Text]"/>
      <dgm:spPr/>
      <dgm:t>
        <a:bodyPr/>
        <a:lstStyle/>
        <a:p>
          <a:r>
            <a:rPr lang="en-US" dirty="0" smtClean="0"/>
            <a:t>What other books has he written?</a:t>
          </a:r>
          <a:endParaRPr lang="en-US" dirty="0"/>
        </a:p>
      </dgm:t>
    </dgm:pt>
    <dgm:pt modelId="{2B562DBA-F49E-4B15-B883-B322947F3F73}" type="parTrans" cxnId="{57636734-647D-4E26-914A-0F57B508D9AB}">
      <dgm:prSet/>
      <dgm:spPr/>
    </dgm:pt>
    <dgm:pt modelId="{8F0FD5E6-FE9B-473A-B22F-22D2D0E97D63}" type="sibTrans" cxnId="{57636734-647D-4E26-914A-0F57B508D9AB}">
      <dgm:prSet/>
      <dgm:spPr/>
    </dgm:pt>
    <dgm:pt modelId="{E26F23DC-FE80-4BE8-97D8-A64FCF31A241}">
      <dgm:prSet phldrT="[Text]"/>
      <dgm:spPr/>
      <dgm:t>
        <a:bodyPr/>
        <a:lstStyle/>
        <a:p>
          <a:r>
            <a:rPr lang="en-US" dirty="0" smtClean="0"/>
            <a:t>What does he look like?</a:t>
          </a:r>
          <a:endParaRPr lang="en-US" dirty="0"/>
        </a:p>
      </dgm:t>
    </dgm:pt>
    <dgm:pt modelId="{AF585B82-B972-45C2-A0F3-90E4D72EC913}" type="parTrans" cxnId="{02845EE8-5A27-4333-8305-FD6165613746}">
      <dgm:prSet/>
      <dgm:spPr/>
    </dgm:pt>
    <dgm:pt modelId="{F8D81E64-A3D2-46F2-8A28-946108CF700A}" type="sibTrans" cxnId="{02845EE8-5A27-4333-8305-FD6165613746}">
      <dgm:prSet/>
      <dgm:spPr/>
    </dgm:pt>
    <dgm:pt modelId="{8A492D8C-EF3C-439E-9B6D-C6B9EBE9E608}" type="pres">
      <dgm:prSet presAssocID="{9F2F1ED9-48D2-4D21-854B-EE465EF842D9}" presName="Name0" presStyleCnt="0">
        <dgm:presLayoutVars>
          <dgm:dir/>
          <dgm:animLvl val="lvl"/>
          <dgm:resizeHandles val="exact"/>
        </dgm:presLayoutVars>
      </dgm:prSet>
      <dgm:spPr/>
      <dgm:t>
        <a:bodyPr/>
        <a:lstStyle/>
        <a:p>
          <a:endParaRPr lang="en-US"/>
        </a:p>
      </dgm:t>
    </dgm:pt>
    <dgm:pt modelId="{11617FFA-FDBA-47B1-8D4F-2C354C6F2F8D}" type="pres">
      <dgm:prSet presAssocID="{FF55466C-A07E-49A6-A823-75776CC3177A}" presName="composite" presStyleCnt="0"/>
      <dgm:spPr/>
    </dgm:pt>
    <dgm:pt modelId="{09931F99-22D0-4CAE-8348-6F0FB3C30D7E}" type="pres">
      <dgm:prSet presAssocID="{FF55466C-A07E-49A6-A823-75776CC3177A}" presName="parTx" presStyleLbl="alignNode1" presStyleIdx="0" presStyleCnt="3">
        <dgm:presLayoutVars>
          <dgm:chMax val="0"/>
          <dgm:chPref val="0"/>
          <dgm:bulletEnabled val="1"/>
        </dgm:presLayoutVars>
      </dgm:prSet>
      <dgm:spPr/>
      <dgm:t>
        <a:bodyPr/>
        <a:lstStyle/>
        <a:p>
          <a:endParaRPr lang="en-US"/>
        </a:p>
      </dgm:t>
    </dgm:pt>
    <dgm:pt modelId="{A696EE44-2E40-4259-9C59-7E045C00EF47}" type="pres">
      <dgm:prSet presAssocID="{FF55466C-A07E-49A6-A823-75776CC3177A}" presName="desTx" presStyleLbl="alignAccFollowNode1" presStyleIdx="0" presStyleCnt="3">
        <dgm:presLayoutVars>
          <dgm:bulletEnabled val="1"/>
        </dgm:presLayoutVars>
      </dgm:prSet>
      <dgm:spPr/>
      <dgm:t>
        <a:bodyPr/>
        <a:lstStyle/>
        <a:p>
          <a:endParaRPr lang="en-US"/>
        </a:p>
      </dgm:t>
    </dgm:pt>
    <dgm:pt modelId="{05DBE7D9-A5D5-41A2-B4A9-CE8395C10612}" type="pres">
      <dgm:prSet presAssocID="{17323CB2-114A-40CA-B4F1-777BA32C9FEA}" presName="space" presStyleCnt="0"/>
      <dgm:spPr/>
    </dgm:pt>
    <dgm:pt modelId="{3D1D3A10-8787-4781-B3DA-850FFA6C45C5}" type="pres">
      <dgm:prSet presAssocID="{61E224C0-56FD-474F-A72A-A03D11EF8301}" presName="composite" presStyleCnt="0"/>
      <dgm:spPr/>
    </dgm:pt>
    <dgm:pt modelId="{ADA9BB0A-D222-4825-BC84-1DA08E4E93F8}" type="pres">
      <dgm:prSet presAssocID="{61E224C0-56FD-474F-A72A-A03D11EF8301}" presName="parTx" presStyleLbl="alignNode1" presStyleIdx="1" presStyleCnt="3">
        <dgm:presLayoutVars>
          <dgm:chMax val="0"/>
          <dgm:chPref val="0"/>
          <dgm:bulletEnabled val="1"/>
        </dgm:presLayoutVars>
      </dgm:prSet>
      <dgm:spPr/>
      <dgm:t>
        <a:bodyPr/>
        <a:lstStyle/>
        <a:p>
          <a:endParaRPr lang="en-US"/>
        </a:p>
      </dgm:t>
    </dgm:pt>
    <dgm:pt modelId="{A170199E-2537-48F7-A8A5-52BAC815E27C}" type="pres">
      <dgm:prSet presAssocID="{61E224C0-56FD-474F-A72A-A03D11EF8301}" presName="desTx" presStyleLbl="alignAccFollowNode1" presStyleIdx="1" presStyleCnt="3">
        <dgm:presLayoutVars>
          <dgm:bulletEnabled val="1"/>
        </dgm:presLayoutVars>
      </dgm:prSet>
      <dgm:spPr/>
      <dgm:t>
        <a:bodyPr/>
        <a:lstStyle/>
        <a:p>
          <a:endParaRPr lang="en-US"/>
        </a:p>
      </dgm:t>
    </dgm:pt>
    <dgm:pt modelId="{AC60B59A-5D86-4D15-A662-9210D87AFC7C}" type="pres">
      <dgm:prSet presAssocID="{EFCD228C-C88E-4E35-9CDF-3F47349DFFC0}" presName="space" presStyleCnt="0"/>
      <dgm:spPr/>
    </dgm:pt>
    <dgm:pt modelId="{98DE4EA6-11A9-426C-BBA1-B6C2DF8A8AB4}" type="pres">
      <dgm:prSet presAssocID="{93A424A9-FEA8-4459-B9AC-96454083C11D}" presName="composite" presStyleCnt="0"/>
      <dgm:spPr/>
    </dgm:pt>
    <dgm:pt modelId="{E6C100D0-95F9-4D7F-AD67-BD33822A8972}" type="pres">
      <dgm:prSet presAssocID="{93A424A9-FEA8-4459-B9AC-96454083C11D}" presName="parTx" presStyleLbl="alignNode1" presStyleIdx="2" presStyleCnt="3">
        <dgm:presLayoutVars>
          <dgm:chMax val="0"/>
          <dgm:chPref val="0"/>
          <dgm:bulletEnabled val="1"/>
        </dgm:presLayoutVars>
      </dgm:prSet>
      <dgm:spPr/>
      <dgm:t>
        <a:bodyPr/>
        <a:lstStyle/>
        <a:p>
          <a:endParaRPr lang="en-US"/>
        </a:p>
      </dgm:t>
    </dgm:pt>
    <dgm:pt modelId="{099CADED-2152-4830-8868-5E7790798BD1}" type="pres">
      <dgm:prSet presAssocID="{93A424A9-FEA8-4459-B9AC-96454083C11D}" presName="desTx" presStyleLbl="alignAccFollowNode1" presStyleIdx="2" presStyleCnt="3">
        <dgm:presLayoutVars>
          <dgm:bulletEnabled val="1"/>
        </dgm:presLayoutVars>
      </dgm:prSet>
      <dgm:spPr/>
      <dgm:t>
        <a:bodyPr/>
        <a:lstStyle/>
        <a:p>
          <a:endParaRPr lang="en-US"/>
        </a:p>
      </dgm:t>
    </dgm:pt>
  </dgm:ptLst>
  <dgm:cxnLst>
    <dgm:cxn modelId="{83191022-223B-42CB-A69D-D1E4B1BF7BC8}" srcId="{9F2F1ED9-48D2-4D21-854B-EE465EF842D9}" destId="{FF55466C-A07E-49A6-A823-75776CC3177A}" srcOrd="0" destOrd="0" parTransId="{84E6979E-AC21-42BE-8C21-5BBFCC4690B9}" sibTransId="{17323CB2-114A-40CA-B4F1-777BA32C9FEA}"/>
    <dgm:cxn modelId="{70B51E69-A124-415C-A39D-2B0FA4BCC381}" type="presOf" srcId="{AECA178B-D6A6-4073-9474-3498E2CDDDA5}" destId="{A696EE44-2E40-4259-9C59-7E045C00EF47}" srcOrd="0" destOrd="1" presId="urn:microsoft.com/office/officeart/2005/8/layout/hList1"/>
    <dgm:cxn modelId="{E7B96770-6AB5-4CAC-950E-C5AD7F7380E7}" type="presOf" srcId="{E26F23DC-FE80-4BE8-97D8-A64FCF31A241}" destId="{A696EE44-2E40-4259-9C59-7E045C00EF47}" srcOrd="0" destOrd="3" presId="urn:microsoft.com/office/officeart/2005/8/layout/hList1"/>
    <dgm:cxn modelId="{59D7ED9F-36FE-4034-A18E-133E4DAE4A06}" srcId="{93A424A9-FEA8-4459-B9AC-96454083C11D}" destId="{A996AD03-87B0-449F-9CB5-B7E0F267AA43}" srcOrd="2" destOrd="0" parTransId="{4E20EDC3-5614-4159-BAA9-0A3E75944FA2}" sibTransId="{233B3709-D7F3-4FDE-9FBE-1D5E54DBEA23}"/>
    <dgm:cxn modelId="{FABA2559-F7EA-46EE-A3F7-4A1EE350C3C7}" srcId="{61E224C0-56FD-474F-A72A-A03D11EF8301}" destId="{F98FFD65-BD8E-4B2C-A783-C19E0B38617E}" srcOrd="3" destOrd="0" parTransId="{64F831E9-1810-41BE-BB75-0710317D63E0}" sibTransId="{582A3056-D13F-4E55-8C18-779F1E129EA9}"/>
    <dgm:cxn modelId="{EA69EBA6-5B56-4C68-90FC-124DB9A0C474}" type="presOf" srcId="{F98FFD65-BD8E-4B2C-A783-C19E0B38617E}" destId="{A170199E-2537-48F7-A8A5-52BAC815E27C}" srcOrd="0" destOrd="3" presId="urn:microsoft.com/office/officeart/2005/8/layout/hList1"/>
    <dgm:cxn modelId="{4DB4F80E-B570-4B89-8629-49DF0971A393}" type="presOf" srcId="{61E224C0-56FD-474F-A72A-A03D11EF8301}" destId="{ADA9BB0A-D222-4825-BC84-1DA08E4E93F8}" srcOrd="0" destOrd="0" presId="urn:microsoft.com/office/officeart/2005/8/layout/hList1"/>
    <dgm:cxn modelId="{060A55BB-6BEE-4504-A8C5-B2A8CA6D6B8E}" srcId="{9F2F1ED9-48D2-4D21-854B-EE465EF842D9}" destId="{93A424A9-FEA8-4459-B9AC-96454083C11D}" srcOrd="2" destOrd="0" parTransId="{DEAC4CAE-59C0-435D-A489-D69CD4599304}" sibTransId="{828278C1-C23A-4715-B375-76477D434553}"/>
    <dgm:cxn modelId="{AFCC9098-5F92-4D55-A341-C4BDE7BC0AE6}" type="presOf" srcId="{BFC3D371-A0C6-4F21-8816-DC616B00EC5D}" destId="{A170199E-2537-48F7-A8A5-52BAC815E27C}" srcOrd="0" destOrd="0" presId="urn:microsoft.com/office/officeart/2005/8/layout/hList1"/>
    <dgm:cxn modelId="{9860EC49-847A-4324-8649-19F7A7FFFA7E}" type="presOf" srcId="{55B71260-EF09-4E4B-AF2D-85E2DD0EA1B9}" destId="{099CADED-2152-4830-8868-5E7790798BD1}" srcOrd="0" destOrd="1" presId="urn:microsoft.com/office/officeart/2005/8/layout/hList1"/>
    <dgm:cxn modelId="{E6E87CBB-928E-4DE5-BFD7-87192B904DDD}" type="presOf" srcId="{FF55466C-A07E-49A6-A823-75776CC3177A}" destId="{09931F99-22D0-4CAE-8348-6F0FB3C30D7E}" srcOrd="0" destOrd="0" presId="urn:microsoft.com/office/officeart/2005/8/layout/hList1"/>
    <dgm:cxn modelId="{29E75975-C7C7-4797-BDFE-805C1E7F15CF}" srcId="{93A424A9-FEA8-4459-B9AC-96454083C11D}" destId="{55B71260-EF09-4E4B-AF2D-85E2DD0EA1B9}" srcOrd="1" destOrd="0" parTransId="{C8BD9524-F18C-440D-9F6C-DC93F32F2F42}" sibTransId="{7D55A347-7232-430C-9BB4-41C1B6869A06}"/>
    <dgm:cxn modelId="{57636734-647D-4E26-914A-0F57B508D9AB}" srcId="{FF55466C-A07E-49A6-A823-75776CC3177A}" destId="{7C988C6F-51B9-45BA-A22E-8A37323528D8}" srcOrd="2" destOrd="0" parTransId="{2B562DBA-F49E-4B15-B883-B322947F3F73}" sibTransId="{8F0FD5E6-FE9B-473A-B22F-22D2D0E97D63}"/>
    <dgm:cxn modelId="{D27B6B2E-C4B3-43AD-8318-2E1BC01C9530}" type="presOf" srcId="{D9BB6613-2EB5-4C42-9BB8-D125A69E86F6}" destId="{099CADED-2152-4830-8868-5E7790798BD1}" srcOrd="0" destOrd="3" presId="urn:microsoft.com/office/officeart/2005/8/layout/hList1"/>
    <dgm:cxn modelId="{8ED28F01-2DA2-4E1F-A3E8-A0DEB4DD923F}" type="presOf" srcId="{DC3E1316-F71B-4E9D-A70B-60AC881996FE}" destId="{A696EE44-2E40-4259-9C59-7E045C00EF47}" srcOrd="0" destOrd="0" presId="urn:microsoft.com/office/officeart/2005/8/layout/hList1"/>
    <dgm:cxn modelId="{771B4C4A-E5AA-4ACE-96B1-D71BD2E689DF}" srcId="{FF55466C-A07E-49A6-A823-75776CC3177A}" destId="{AECA178B-D6A6-4073-9474-3498E2CDDDA5}" srcOrd="1" destOrd="0" parTransId="{3755944A-5BE7-48AC-9DB9-D9961D08891C}" sibTransId="{B2E1BB29-CFE8-4CB0-892F-942233275B76}"/>
    <dgm:cxn modelId="{C968046F-2C4F-4B8D-BEA1-EBFE61DB1E3A}" type="presOf" srcId="{AB96429B-DE15-428C-A3CE-C6E6A8540D14}" destId="{A170199E-2537-48F7-A8A5-52BAC815E27C}" srcOrd="0" destOrd="2" presId="urn:microsoft.com/office/officeart/2005/8/layout/hList1"/>
    <dgm:cxn modelId="{72D2FAD7-5D35-474D-800C-959EC6B3F57D}" srcId="{9F2F1ED9-48D2-4D21-854B-EE465EF842D9}" destId="{61E224C0-56FD-474F-A72A-A03D11EF8301}" srcOrd="1" destOrd="0" parTransId="{78C60DFA-D4D2-4A2E-AF51-0B5174B52A02}" sibTransId="{EFCD228C-C88E-4E35-9CDF-3F47349DFFC0}"/>
    <dgm:cxn modelId="{FF207113-A2BF-40D6-83C0-3886E1D1127F}" type="presOf" srcId="{A3D2C53A-56AC-4454-9AF2-0C7D8779DAFD}" destId="{A170199E-2537-48F7-A8A5-52BAC815E27C}" srcOrd="0" destOrd="1" presId="urn:microsoft.com/office/officeart/2005/8/layout/hList1"/>
    <dgm:cxn modelId="{6BE23DC1-2765-447E-964A-C3F24DA22224}" type="presOf" srcId="{7C988C6F-51B9-45BA-A22E-8A37323528D8}" destId="{A696EE44-2E40-4259-9C59-7E045C00EF47}" srcOrd="0" destOrd="2" presId="urn:microsoft.com/office/officeart/2005/8/layout/hList1"/>
    <dgm:cxn modelId="{88335A41-45EC-493F-8B95-7C4F25A2D8F4}" type="presOf" srcId="{9F2F1ED9-48D2-4D21-854B-EE465EF842D9}" destId="{8A492D8C-EF3C-439E-9B6D-C6B9EBE9E608}" srcOrd="0" destOrd="0" presId="urn:microsoft.com/office/officeart/2005/8/layout/hList1"/>
    <dgm:cxn modelId="{1BEFC7FC-1FBB-4265-8CB4-8BB07CA2FD3D}" srcId="{61E224C0-56FD-474F-A72A-A03D11EF8301}" destId="{A3D2C53A-56AC-4454-9AF2-0C7D8779DAFD}" srcOrd="1" destOrd="0" parTransId="{70A4F95C-D2CB-4BE1-A27C-F8CDA6EEE2E9}" sibTransId="{D3D83F02-060C-4CE8-84F0-C3BC0D65AE01}"/>
    <dgm:cxn modelId="{AFC295B7-73FF-4A03-BA0A-037E44232562}" srcId="{61E224C0-56FD-474F-A72A-A03D11EF8301}" destId="{AB96429B-DE15-428C-A3CE-C6E6A8540D14}" srcOrd="2" destOrd="0" parTransId="{44F9519D-6FDE-43AE-AF3F-C604B927A6E0}" sibTransId="{4344C184-AD34-474E-A2D1-174F46B5AFC9}"/>
    <dgm:cxn modelId="{EE9B7A91-53BB-40B8-9FFD-C669BB8EC23B}" type="presOf" srcId="{93A424A9-FEA8-4459-B9AC-96454083C11D}" destId="{E6C100D0-95F9-4D7F-AD67-BD33822A8972}" srcOrd="0" destOrd="0" presId="urn:microsoft.com/office/officeart/2005/8/layout/hList1"/>
    <dgm:cxn modelId="{9D52A383-51B8-4F9E-BB45-1E7BD2A98B79}" type="presOf" srcId="{A996AD03-87B0-449F-9CB5-B7E0F267AA43}" destId="{099CADED-2152-4830-8868-5E7790798BD1}" srcOrd="0" destOrd="2" presId="urn:microsoft.com/office/officeart/2005/8/layout/hList1"/>
    <dgm:cxn modelId="{A20E9DAE-27D5-44A6-8D05-2967E9C77A0E}" srcId="{93A424A9-FEA8-4459-B9AC-96454083C11D}" destId="{BF7FA2AD-C318-412B-9868-1F80C022F7EE}" srcOrd="0" destOrd="0" parTransId="{34A485DB-AB3A-4654-980B-9CD25641E1B7}" sibTransId="{C0FA1856-51F3-485E-AADE-40C8E1D9EA16}"/>
    <dgm:cxn modelId="{F1938389-E505-463B-828D-383CCD281CEE}" srcId="{61E224C0-56FD-474F-A72A-A03D11EF8301}" destId="{BFC3D371-A0C6-4F21-8816-DC616B00EC5D}" srcOrd="0" destOrd="0" parTransId="{1FEF640A-D689-4E21-866B-9937695C8E34}" sibTransId="{ECAFBB51-41B4-4AD9-A3E1-1D974C458A78}"/>
    <dgm:cxn modelId="{C5D6CF63-6FEE-476D-920E-3454C3577A67}" srcId="{FF55466C-A07E-49A6-A823-75776CC3177A}" destId="{DC3E1316-F71B-4E9D-A70B-60AC881996FE}" srcOrd="0" destOrd="0" parTransId="{6062E87B-B8F2-414C-98CD-32CF0552EF3B}" sibTransId="{757C12B9-35A4-4208-8954-8F500DDF2375}"/>
    <dgm:cxn modelId="{02845EE8-5A27-4333-8305-FD6165613746}" srcId="{FF55466C-A07E-49A6-A823-75776CC3177A}" destId="{E26F23DC-FE80-4BE8-97D8-A64FCF31A241}" srcOrd="3" destOrd="0" parTransId="{AF585B82-B972-45C2-A0F3-90E4D72EC913}" sibTransId="{F8D81E64-A3D2-46F2-8A28-946108CF700A}"/>
    <dgm:cxn modelId="{CC74BAF8-1BAA-4BF7-9D5B-BEE177A2FCD9}" type="presOf" srcId="{BF7FA2AD-C318-412B-9868-1F80C022F7EE}" destId="{099CADED-2152-4830-8868-5E7790798BD1}" srcOrd="0" destOrd="0" presId="urn:microsoft.com/office/officeart/2005/8/layout/hList1"/>
    <dgm:cxn modelId="{2424B4C9-98F1-4CC5-9F17-F95E6FC07EF1}" srcId="{93A424A9-FEA8-4459-B9AC-96454083C11D}" destId="{D9BB6613-2EB5-4C42-9BB8-D125A69E86F6}" srcOrd="3" destOrd="0" parTransId="{ECC33195-3BEF-48EE-A335-A84EB1FC6A93}" sibTransId="{76A04903-3919-4D4E-A6CC-037AA38E57C1}"/>
    <dgm:cxn modelId="{F0F5ECB8-C703-4AA2-BB74-25F262B80C10}" type="presParOf" srcId="{8A492D8C-EF3C-439E-9B6D-C6B9EBE9E608}" destId="{11617FFA-FDBA-47B1-8D4F-2C354C6F2F8D}" srcOrd="0" destOrd="0" presId="urn:microsoft.com/office/officeart/2005/8/layout/hList1"/>
    <dgm:cxn modelId="{48845AE9-8AC1-433C-8448-45C2BB8E3D76}" type="presParOf" srcId="{11617FFA-FDBA-47B1-8D4F-2C354C6F2F8D}" destId="{09931F99-22D0-4CAE-8348-6F0FB3C30D7E}" srcOrd="0" destOrd="0" presId="urn:microsoft.com/office/officeart/2005/8/layout/hList1"/>
    <dgm:cxn modelId="{57DD55D0-60BA-40C8-A7DD-CC7F356949FE}" type="presParOf" srcId="{11617FFA-FDBA-47B1-8D4F-2C354C6F2F8D}" destId="{A696EE44-2E40-4259-9C59-7E045C00EF47}" srcOrd="1" destOrd="0" presId="urn:microsoft.com/office/officeart/2005/8/layout/hList1"/>
    <dgm:cxn modelId="{D919F4BE-95F7-42A6-B435-8179854E59F3}" type="presParOf" srcId="{8A492D8C-EF3C-439E-9B6D-C6B9EBE9E608}" destId="{05DBE7D9-A5D5-41A2-B4A9-CE8395C10612}" srcOrd="1" destOrd="0" presId="urn:microsoft.com/office/officeart/2005/8/layout/hList1"/>
    <dgm:cxn modelId="{1820DD43-F224-4E76-BC07-68DFBEB070A1}" type="presParOf" srcId="{8A492D8C-EF3C-439E-9B6D-C6B9EBE9E608}" destId="{3D1D3A10-8787-4781-B3DA-850FFA6C45C5}" srcOrd="2" destOrd="0" presId="urn:microsoft.com/office/officeart/2005/8/layout/hList1"/>
    <dgm:cxn modelId="{F9760D7E-3233-409B-B440-D92CDB59E053}" type="presParOf" srcId="{3D1D3A10-8787-4781-B3DA-850FFA6C45C5}" destId="{ADA9BB0A-D222-4825-BC84-1DA08E4E93F8}" srcOrd="0" destOrd="0" presId="urn:microsoft.com/office/officeart/2005/8/layout/hList1"/>
    <dgm:cxn modelId="{B8AECF65-B762-42B6-BB34-CBBF8FB18C0B}" type="presParOf" srcId="{3D1D3A10-8787-4781-B3DA-850FFA6C45C5}" destId="{A170199E-2537-48F7-A8A5-52BAC815E27C}" srcOrd="1" destOrd="0" presId="urn:microsoft.com/office/officeart/2005/8/layout/hList1"/>
    <dgm:cxn modelId="{9ADC8C4C-1C2F-48D7-BC30-BE4D5CDD19B6}" type="presParOf" srcId="{8A492D8C-EF3C-439E-9B6D-C6B9EBE9E608}" destId="{AC60B59A-5D86-4D15-A662-9210D87AFC7C}" srcOrd="3" destOrd="0" presId="urn:microsoft.com/office/officeart/2005/8/layout/hList1"/>
    <dgm:cxn modelId="{06E3BCF1-2D89-4596-B75A-0E318796E318}" type="presParOf" srcId="{8A492D8C-EF3C-439E-9B6D-C6B9EBE9E608}" destId="{98DE4EA6-11A9-426C-BBA1-B6C2DF8A8AB4}" srcOrd="4" destOrd="0" presId="urn:microsoft.com/office/officeart/2005/8/layout/hList1"/>
    <dgm:cxn modelId="{03A59CBF-A910-4AE9-B6E9-CD77A49B2FE7}" type="presParOf" srcId="{98DE4EA6-11A9-426C-BBA1-B6C2DF8A8AB4}" destId="{E6C100D0-95F9-4D7F-AD67-BD33822A8972}" srcOrd="0" destOrd="0" presId="urn:microsoft.com/office/officeart/2005/8/layout/hList1"/>
    <dgm:cxn modelId="{AE52A0F9-5723-4256-87E5-89533ADC05C6}" type="presParOf" srcId="{98DE4EA6-11A9-426C-BBA1-B6C2DF8A8AB4}" destId="{099CADED-2152-4830-8868-5E7790798B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2F1ED9-48D2-4D21-854B-EE465EF842D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F55466C-A07E-49A6-A823-75776CC3177A}">
      <dgm:prSet phldrT="[Text]"/>
      <dgm:spPr/>
      <dgm:t>
        <a:bodyPr/>
        <a:lstStyle/>
        <a:p>
          <a:r>
            <a:rPr lang="en-US" dirty="0" smtClean="0"/>
            <a:t>What I know about the author.</a:t>
          </a:r>
          <a:endParaRPr lang="en-US" dirty="0"/>
        </a:p>
      </dgm:t>
    </dgm:pt>
    <dgm:pt modelId="{84E6979E-AC21-42BE-8C21-5BBFCC4690B9}" type="parTrans" cxnId="{83191022-223B-42CB-A69D-D1E4B1BF7BC8}">
      <dgm:prSet/>
      <dgm:spPr/>
      <dgm:t>
        <a:bodyPr/>
        <a:lstStyle/>
        <a:p>
          <a:endParaRPr lang="en-US"/>
        </a:p>
      </dgm:t>
    </dgm:pt>
    <dgm:pt modelId="{17323CB2-114A-40CA-B4F1-777BA32C9FEA}" type="sibTrans" cxnId="{83191022-223B-42CB-A69D-D1E4B1BF7BC8}">
      <dgm:prSet/>
      <dgm:spPr/>
      <dgm:t>
        <a:bodyPr/>
        <a:lstStyle/>
        <a:p>
          <a:endParaRPr lang="en-US"/>
        </a:p>
      </dgm:t>
    </dgm:pt>
    <dgm:pt modelId="{DC3E1316-F71B-4E9D-A70B-60AC881996FE}">
      <dgm:prSet phldrT="[Text]"/>
      <dgm:spPr/>
      <dgm:t>
        <a:bodyPr/>
        <a:lstStyle/>
        <a:p>
          <a:r>
            <a:rPr lang="en-US" dirty="0" smtClean="0"/>
            <a:t>He has won different medals.</a:t>
          </a:r>
          <a:endParaRPr lang="en-US" dirty="0"/>
        </a:p>
      </dgm:t>
    </dgm:pt>
    <dgm:pt modelId="{6062E87B-B8F2-414C-98CD-32CF0552EF3B}" type="parTrans" cxnId="{C5D6CF63-6FEE-476D-920E-3454C3577A67}">
      <dgm:prSet/>
      <dgm:spPr/>
      <dgm:t>
        <a:bodyPr/>
        <a:lstStyle/>
        <a:p>
          <a:endParaRPr lang="en-US"/>
        </a:p>
      </dgm:t>
    </dgm:pt>
    <dgm:pt modelId="{757C12B9-35A4-4208-8954-8F500DDF2375}" type="sibTrans" cxnId="{C5D6CF63-6FEE-476D-920E-3454C3577A67}">
      <dgm:prSet/>
      <dgm:spPr/>
      <dgm:t>
        <a:bodyPr/>
        <a:lstStyle/>
        <a:p>
          <a:endParaRPr lang="en-US"/>
        </a:p>
      </dgm:t>
    </dgm:pt>
    <dgm:pt modelId="{8614D96A-31F8-40E2-A261-47D47FFF9372}">
      <dgm:prSet phldrT="[Text]" phldr="1"/>
      <dgm:spPr/>
      <dgm:t>
        <a:bodyPr/>
        <a:lstStyle/>
        <a:p>
          <a:endParaRPr lang="en-US"/>
        </a:p>
      </dgm:t>
    </dgm:pt>
    <dgm:pt modelId="{590CE0C5-49D5-4521-AB23-D559A4694CFF}" type="parTrans" cxnId="{C1F6247F-C379-48C7-9CB0-CB9D0DD416EB}">
      <dgm:prSet/>
      <dgm:spPr/>
      <dgm:t>
        <a:bodyPr/>
        <a:lstStyle/>
        <a:p>
          <a:endParaRPr lang="en-US"/>
        </a:p>
      </dgm:t>
    </dgm:pt>
    <dgm:pt modelId="{EC2D4625-B141-449D-AC9D-3FA991D2D0D4}" type="sibTrans" cxnId="{C1F6247F-C379-48C7-9CB0-CB9D0DD416EB}">
      <dgm:prSet/>
      <dgm:spPr/>
      <dgm:t>
        <a:bodyPr/>
        <a:lstStyle/>
        <a:p>
          <a:endParaRPr lang="en-US"/>
        </a:p>
      </dgm:t>
    </dgm:pt>
    <dgm:pt modelId="{61E224C0-56FD-474F-A72A-A03D11EF8301}">
      <dgm:prSet phldrT="[Text]"/>
      <dgm:spPr/>
      <dgm:t>
        <a:bodyPr/>
        <a:lstStyle/>
        <a:p>
          <a:r>
            <a:rPr lang="en-US" dirty="0" smtClean="0"/>
            <a:t>What I know about the book.</a:t>
          </a:r>
          <a:endParaRPr lang="en-US" dirty="0"/>
        </a:p>
      </dgm:t>
    </dgm:pt>
    <dgm:pt modelId="{78C60DFA-D4D2-4A2E-AF51-0B5174B52A02}" type="parTrans" cxnId="{72D2FAD7-5D35-474D-800C-959EC6B3F57D}">
      <dgm:prSet/>
      <dgm:spPr/>
      <dgm:t>
        <a:bodyPr/>
        <a:lstStyle/>
        <a:p>
          <a:endParaRPr lang="en-US"/>
        </a:p>
      </dgm:t>
    </dgm:pt>
    <dgm:pt modelId="{EFCD228C-C88E-4E35-9CDF-3F47349DFFC0}" type="sibTrans" cxnId="{72D2FAD7-5D35-474D-800C-959EC6B3F57D}">
      <dgm:prSet/>
      <dgm:spPr/>
      <dgm:t>
        <a:bodyPr/>
        <a:lstStyle/>
        <a:p>
          <a:endParaRPr lang="en-US"/>
        </a:p>
      </dgm:t>
    </dgm:pt>
    <dgm:pt modelId="{BFC3D371-A0C6-4F21-8816-DC616B00EC5D}">
      <dgm:prSet phldrT="[Text]"/>
      <dgm:spPr/>
      <dgm:t>
        <a:bodyPr/>
        <a:lstStyle/>
        <a:p>
          <a:r>
            <a:rPr lang="en-US" dirty="0" smtClean="0"/>
            <a:t>This book is adventurous.</a:t>
          </a:r>
          <a:endParaRPr lang="en-US" dirty="0"/>
        </a:p>
      </dgm:t>
    </dgm:pt>
    <dgm:pt modelId="{1FEF640A-D689-4E21-866B-9937695C8E34}" type="parTrans" cxnId="{F1938389-E505-463B-828D-383CCD281CEE}">
      <dgm:prSet/>
      <dgm:spPr/>
      <dgm:t>
        <a:bodyPr/>
        <a:lstStyle/>
        <a:p>
          <a:endParaRPr lang="en-US"/>
        </a:p>
      </dgm:t>
    </dgm:pt>
    <dgm:pt modelId="{ECAFBB51-41B4-4AD9-A3E1-1D974C458A78}" type="sibTrans" cxnId="{F1938389-E505-463B-828D-383CCD281CEE}">
      <dgm:prSet/>
      <dgm:spPr/>
      <dgm:t>
        <a:bodyPr/>
        <a:lstStyle/>
        <a:p>
          <a:endParaRPr lang="en-US"/>
        </a:p>
      </dgm:t>
    </dgm:pt>
    <dgm:pt modelId="{E275D704-901F-4BDB-B1CF-39D1E547CA90}">
      <dgm:prSet phldrT="[Text]"/>
      <dgm:spPr/>
      <dgm:t>
        <a:bodyPr/>
        <a:lstStyle/>
        <a:p>
          <a:r>
            <a:rPr lang="en-US" dirty="0" smtClean="0"/>
            <a:t>Fantasy </a:t>
          </a:r>
          <a:endParaRPr lang="en-US" dirty="0"/>
        </a:p>
      </dgm:t>
    </dgm:pt>
    <dgm:pt modelId="{E213DE74-2B08-49E7-BED8-EFEC5015A14B}" type="parTrans" cxnId="{B69A5EF6-A981-412B-9C66-95BB742DC6E2}">
      <dgm:prSet/>
      <dgm:spPr/>
      <dgm:t>
        <a:bodyPr/>
        <a:lstStyle/>
        <a:p>
          <a:endParaRPr lang="en-US"/>
        </a:p>
      </dgm:t>
    </dgm:pt>
    <dgm:pt modelId="{1DBFCB72-9B2A-425D-AB51-C0A4AE1147F6}" type="sibTrans" cxnId="{B69A5EF6-A981-412B-9C66-95BB742DC6E2}">
      <dgm:prSet/>
      <dgm:spPr/>
      <dgm:t>
        <a:bodyPr/>
        <a:lstStyle/>
        <a:p>
          <a:endParaRPr lang="en-US"/>
        </a:p>
      </dgm:t>
    </dgm:pt>
    <dgm:pt modelId="{93A424A9-FEA8-4459-B9AC-96454083C11D}">
      <dgm:prSet phldrT="[Text]"/>
      <dgm:spPr/>
      <dgm:t>
        <a:bodyPr/>
        <a:lstStyle/>
        <a:p>
          <a:r>
            <a:rPr lang="en-US" dirty="0" smtClean="0"/>
            <a:t>What I know about the movie.</a:t>
          </a:r>
          <a:endParaRPr lang="en-US" dirty="0"/>
        </a:p>
      </dgm:t>
    </dgm:pt>
    <dgm:pt modelId="{DEAC4CAE-59C0-435D-A489-D69CD4599304}" type="parTrans" cxnId="{060A55BB-6BEE-4504-A8C5-B2A8CA6D6B8E}">
      <dgm:prSet/>
      <dgm:spPr/>
      <dgm:t>
        <a:bodyPr/>
        <a:lstStyle/>
        <a:p>
          <a:endParaRPr lang="en-US"/>
        </a:p>
      </dgm:t>
    </dgm:pt>
    <dgm:pt modelId="{828278C1-C23A-4715-B375-76477D434553}" type="sibTrans" cxnId="{060A55BB-6BEE-4504-A8C5-B2A8CA6D6B8E}">
      <dgm:prSet/>
      <dgm:spPr/>
      <dgm:t>
        <a:bodyPr/>
        <a:lstStyle/>
        <a:p>
          <a:endParaRPr lang="en-US"/>
        </a:p>
      </dgm:t>
    </dgm:pt>
    <dgm:pt modelId="{A996AD03-87B0-449F-9CB5-B7E0F267AA43}">
      <dgm:prSet phldrT="[Text]"/>
      <dgm:spPr/>
      <dgm:t>
        <a:bodyPr/>
        <a:lstStyle/>
        <a:p>
          <a:endParaRPr lang="en-US" dirty="0"/>
        </a:p>
      </dgm:t>
    </dgm:pt>
    <dgm:pt modelId="{4E20EDC3-5614-4159-BAA9-0A3E75944FA2}" type="parTrans" cxnId="{59D7ED9F-36FE-4034-A18E-133E4DAE4A06}">
      <dgm:prSet/>
      <dgm:spPr/>
      <dgm:t>
        <a:bodyPr/>
        <a:lstStyle/>
        <a:p>
          <a:endParaRPr lang="en-US"/>
        </a:p>
      </dgm:t>
    </dgm:pt>
    <dgm:pt modelId="{233B3709-D7F3-4FDE-9FBE-1D5E54DBEA23}" type="sibTrans" cxnId="{59D7ED9F-36FE-4034-A18E-133E4DAE4A06}">
      <dgm:prSet/>
      <dgm:spPr/>
      <dgm:t>
        <a:bodyPr/>
        <a:lstStyle/>
        <a:p>
          <a:endParaRPr lang="en-US"/>
        </a:p>
      </dgm:t>
    </dgm:pt>
    <dgm:pt modelId="{D9BB6613-2EB5-4C42-9BB8-D125A69E86F6}">
      <dgm:prSet phldrT="[Text]"/>
      <dgm:spPr/>
      <dgm:t>
        <a:bodyPr/>
        <a:lstStyle/>
        <a:p>
          <a:r>
            <a:rPr lang="en-US" dirty="0" smtClean="0"/>
            <a:t>3 students have seen the movie.</a:t>
          </a:r>
          <a:endParaRPr lang="en-US" dirty="0"/>
        </a:p>
      </dgm:t>
    </dgm:pt>
    <dgm:pt modelId="{ECC33195-3BEF-48EE-A335-A84EB1FC6A93}" type="parTrans" cxnId="{2424B4C9-98F1-4CC5-9F17-F95E6FC07EF1}">
      <dgm:prSet/>
      <dgm:spPr/>
      <dgm:t>
        <a:bodyPr/>
        <a:lstStyle/>
        <a:p>
          <a:endParaRPr lang="en-US"/>
        </a:p>
      </dgm:t>
    </dgm:pt>
    <dgm:pt modelId="{76A04903-3919-4D4E-A6CC-037AA38E57C1}" type="sibTrans" cxnId="{2424B4C9-98F1-4CC5-9F17-F95E6FC07EF1}">
      <dgm:prSet/>
      <dgm:spPr/>
      <dgm:t>
        <a:bodyPr/>
        <a:lstStyle/>
        <a:p>
          <a:endParaRPr lang="en-US"/>
        </a:p>
      </dgm:t>
    </dgm:pt>
    <dgm:pt modelId="{36110CF5-224F-405F-877D-D091FC0311F0}">
      <dgm:prSet phldrT="[Text]"/>
      <dgm:spPr/>
      <dgm:t>
        <a:bodyPr/>
        <a:lstStyle/>
        <a:p>
          <a:endParaRPr lang="en-US" dirty="0"/>
        </a:p>
      </dgm:t>
    </dgm:pt>
    <dgm:pt modelId="{BDE105E3-FF44-47E7-BC89-268570115454}" type="parTrans" cxnId="{02B6D4ED-6549-45E8-930B-756534555816}">
      <dgm:prSet/>
      <dgm:spPr/>
      <dgm:t>
        <a:bodyPr/>
        <a:lstStyle/>
        <a:p>
          <a:endParaRPr lang="en-US"/>
        </a:p>
      </dgm:t>
    </dgm:pt>
    <dgm:pt modelId="{BEB1D5C5-8435-4987-826B-904384C1F582}" type="sibTrans" cxnId="{02B6D4ED-6549-45E8-930B-756534555816}">
      <dgm:prSet/>
      <dgm:spPr/>
      <dgm:t>
        <a:bodyPr/>
        <a:lstStyle/>
        <a:p>
          <a:endParaRPr lang="en-US"/>
        </a:p>
      </dgm:t>
    </dgm:pt>
    <dgm:pt modelId="{3704FF9E-249D-40EF-AB0F-57E5558CF34D}">
      <dgm:prSet phldrT="[Text]"/>
      <dgm:spPr/>
      <dgm:t>
        <a:bodyPr/>
        <a:lstStyle/>
        <a:p>
          <a:endParaRPr lang="en-US" dirty="0"/>
        </a:p>
      </dgm:t>
    </dgm:pt>
    <dgm:pt modelId="{E96FBB30-1142-401C-BD98-A4291435EF62}" type="parTrans" cxnId="{1A5FD296-D397-47DC-8221-E0E1207B5BA8}">
      <dgm:prSet/>
      <dgm:spPr/>
      <dgm:t>
        <a:bodyPr/>
        <a:lstStyle/>
        <a:p>
          <a:endParaRPr lang="en-US"/>
        </a:p>
      </dgm:t>
    </dgm:pt>
    <dgm:pt modelId="{EEB111D0-67FC-421E-90B3-EDDA0EC3C99D}" type="sibTrans" cxnId="{1A5FD296-D397-47DC-8221-E0E1207B5BA8}">
      <dgm:prSet/>
      <dgm:spPr/>
      <dgm:t>
        <a:bodyPr/>
        <a:lstStyle/>
        <a:p>
          <a:endParaRPr lang="en-US"/>
        </a:p>
      </dgm:t>
    </dgm:pt>
    <dgm:pt modelId="{89734B85-8897-478D-A4E3-56ED9DEF79E5}">
      <dgm:prSet phldrT="[Text]"/>
      <dgm:spPr/>
      <dgm:t>
        <a:bodyPr/>
        <a:lstStyle/>
        <a:p>
          <a:endParaRPr lang="en-US" dirty="0"/>
        </a:p>
      </dgm:t>
    </dgm:pt>
    <dgm:pt modelId="{1B17F59F-F546-49EE-877C-C47C3E1B230A}" type="parTrans" cxnId="{996F1288-EB4C-464C-B250-CDEC120E2EA2}">
      <dgm:prSet/>
      <dgm:spPr/>
      <dgm:t>
        <a:bodyPr/>
        <a:lstStyle/>
        <a:p>
          <a:endParaRPr lang="en-US"/>
        </a:p>
      </dgm:t>
    </dgm:pt>
    <dgm:pt modelId="{FB5BE7E9-0DB8-47B4-A641-01287D56C81F}" type="sibTrans" cxnId="{996F1288-EB4C-464C-B250-CDEC120E2EA2}">
      <dgm:prSet/>
      <dgm:spPr/>
      <dgm:t>
        <a:bodyPr/>
        <a:lstStyle/>
        <a:p>
          <a:endParaRPr lang="en-US"/>
        </a:p>
      </dgm:t>
    </dgm:pt>
    <dgm:pt modelId="{30EDE65B-C258-4E82-838D-A1EE60D48099}">
      <dgm:prSet phldrT="[Text]"/>
      <dgm:spPr/>
      <dgm:t>
        <a:bodyPr/>
        <a:lstStyle/>
        <a:p>
          <a:r>
            <a:rPr lang="en-US" dirty="0" smtClean="0"/>
            <a:t> He wrote The Polar Express.</a:t>
          </a:r>
          <a:endParaRPr lang="en-US" dirty="0"/>
        </a:p>
      </dgm:t>
    </dgm:pt>
    <dgm:pt modelId="{1EFD530E-6535-4DD8-ADA3-2C76A1AB4BEA}" type="parTrans" cxnId="{62223ABF-5394-48F0-8F0F-83841AECB158}">
      <dgm:prSet/>
      <dgm:spPr/>
      <dgm:t>
        <a:bodyPr/>
        <a:lstStyle/>
        <a:p>
          <a:endParaRPr lang="en-US"/>
        </a:p>
      </dgm:t>
    </dgm:pt>
    <dgm:pt modelId="{C0B0C981-A074-417B-8DD7-233AAD987E6C}" type="sibTrans" cxnId="{62223ABF-5394-48F0-8F0F-83841AECB158}">
      <dgm:prSet/>
      <dgm:spPr/>
      <dgm:t>
        <a:bodyPr/>
        <a:lstStyle/>
        <a:p>
          <a:endParaRPr lang="en-US"/>
        </a:p>
      </dgm:t>
    </dgm:pt>
    <dgm:pt modelId="{7EDF9146-AB49-43FE-9563-0C5CA8E0F4A6}">
      <dgm:prSet phldrT="[Text]"/>
      <dgm:spPr/>
      <dgm:t>
        <a:bodyPr/>
        <a:lstStyle/>
        <a:p>
          <a:r>
            <a:rPr lang="en-US" dirty="0" smtClean="0"/>
            <a:t> He is a children’s author.</a:t>
          </a:r>
          <a:endParaRPr lang="en-US" dirty="0"/>
        </a:p>
      </dgm:t>
    </dgm:pt>
    <dgm:pt modelId="{B3982205-E5DB-4860-B0F5-8B096EEA7225}" type="parTrans" cxnId="{6BA4C338-34FD-4A57-BD4F-F58FF110A230}">
      <dgm:prSet/>
      <dgm:spPr/>
      <dgm:t>
        <a:bodyPr/>
        <a:lstStyle/>
        <a:p>
          <a:endParaRPr lang="en-US"/>
        </a:p>
      </dgm:t>
    </dgm:pt>
    <dgm:pt modelId="{DA159A29-8C52-4648-A3A1-50BAE63CB1D4}" type="sibTrans" cxnId="{6BA4C338-34FD-4A57-BD4F-F58FF110A230}">
      <dgm:prSet/>
      <dgm:spPr/>
      <dgm:t>
        <a:bodyPr/>
        <a:lstStyle/>
        <a:p>
          <a:endParaRPr lang="en-US"/>
        </a:p>
      </dgm:t>
    </dgm:pt>
    <dgm:pt modelId="{1F751D7B-F36C-4530-B250-C82D3488A716}">
      <dgm:prSet phldrT="[Text]"/>
      <dgm:spPr/>
      <dgm:t>
        <a:bodyPr/>
        <a:lstStyle/>
        <a:p>
          <a:r>
            <a:rPr lang="en-US" dirty="0" smtClean="0"/>
            <a:t>He is still alive.</a:t>
          </a:r>
          <a:endParaRPr lang="en-US" dirty="0"/>
        </a:p>
      </dgm:t>
    </dgm:pt>
    <dgm:pt modelId="{47C2A6FB-EDB6-4524-914A-E680871ACB0B}" type="parTrans" cxnId="{E61B0842-FDC9-445F-BD17-61027C5726F0}">
      <dgm:prSet/>
      <dgm:spPr/>
      <dgm:t>
        <a:bodyPr/>
        <a:lstStyle/>
        <a:p>
          <a:endParaRPr lang="en-US"/>
        </a:p>
      </dgm:t>
    </dgm:pt>
    <dgm:pt modelId="{DED71664-DCAE-4E8F-BA5E-042C43FD438A}" type="sibTrans" cxnId="{E61B0842-FDC9-445F-BD17-61027C5726F0}">
      <dgm:prSet/>
      <dgm:spPr/>
      <dgm:t>
        <a:bodyPr/>
        <a:lstStyle/>
        <a:p>
          <a:endParaRPr lang="en-US"/>
        </a:p>
      </dgm:t>
    </dgm:pt>
    <dgm:pt modelId="{B23BCEF4-EC44-49A9-899D-04F35D45A0CD}">
      <dgm:prSet phldrT="[Text]"/>
      <dgm:spPr/>
      <dgm:t>
        <a:bodyPr/>
        <a:lstStyle/>
        <a:p>
          <a:endParaRPr lang="en-US" dirty="0"/>
        </a:p>
      </dgm:t>
    </dgm:pt>
    <dgm:pt modelId="{2AD1FC94-3FA9-4C61-ABC3-1DAA6BC27ADD}" type="parTrans" cxnId="{58061423-2545-42A5-BB54-343C599D854D}">
      <dgm:prSet/>
      <dgm:spPr/>
      <dgm:t>
        <a:bodyPr/>
        <a:lstStyle/>
        <a:p>
          <a:endParaRPr lang="en-US"/>
        </a:p>
      </dgm:t>
    </dgm:pt>
    <dgm:pt modelId="{1BE5742B-A42D-4856-8977-34430591F486}" type="sibTrans" cxnId="{58061423-2545-42A5-BB54-343C599D854D}">
      <dgm:prSet/>
      <dgm:spPr/>
      <dgm:t>
        <a:bodyPr/>
        <a:lstStyle/>
        <a:p>
          <a:endParaRPr lang="en-US"/>
        </a:p>
      </dgm:t>
    </dgm:pt>
    <dgm:pt modelId="{AEA3CFAC-86F4-4B32-A8BD-CC202D9D6AA9}">
      <dgm:prSet phldrT="[Text]"/>
      <dgm:spPr/>
      <dgm:t>
        <a:bodyPr/>
        <a:lstStyle/>
        <a:p>
          <a:r>
            <a:rPr lang="en-US" dirty="0" smtClean="0"/>
            <a:t>The book has many characters.</a:t>
          </a:r>
          <a:endParaRPr lang="en-US" dirty="0"/>
        </a:p>
      </dgm:t>
    </dgm:pt>
    <dgm:pt modelId="{29A01B38-3682-45DA-A9B6-7CB1BA3BA3CE}" type="parTrans" cxnId="{422D2961-9F5C-4D1A-8F31-F0D25CECC990}">
      <dgm:prSet/>
      <dgm:spPr/>
      <dgm:t>
        <a:bodyPr/>
        <a:lstStyle/>
        <a:p>
          <a:endParaRPr lang="en-US"/>
        </a:p>
      </dgm:t>
    </dgm:pt>
    <dgm:pt modelId="{BBE63E12-7DEF-445C-A06B-089531B8BD59}" type="sibTrans" cxnId="{422D2961-9F5C-4D1A-8F31-F0D25CECC990}">
      <dgm:prSet/>
      <dgm:spPr/>
      <dgm:t>
        <a:bodyPr/>
        <a:lstStyle/>
        <a:p>
          <a:endParaRPr lang="en-US"/>
        </a:p>
      </dgm:t>
    </dgm:pt>
    <dgm:pt modelId="{6847A7D3-4164-4AC0-817D-CA196E6D1DCB}">
      <dgm:prSet phldrT="[Text]"/>
      <dgm:spPr/>
      <dgm:t>
        <a:bodyPr/>
        <a:lstStyle/>
        <a:p>
          <a:r>
            <a:rPr lang="en-US" dirty="0" smtClean="0"/>
            <a:t>The name of the game is Jumanji.</a:t>
          </a:r>
          <a:endParaRPr lang="en-US" dirty="0"/>
        </a:p>
      </dgm:t>
    </dgm:pt>
    <dgm:pt modelId="{1E04F298-7BFA-4217-929F-6F697D866B1E}" type="parTrans" cxnId="{05003E6F-CE33-4C92-A391-834CDE6F65A2}">
      <dgm:prSet/>
      <dgm:spPr/>
      <dgm:t>
        <a:bodyPr/>
        <a:lstStyle/>
        <a:p>
          <a:endParaRPr lang="en-US"/>
        </a:p>
      </dgm:t>
    </dgm:pt>
    <dgm:pt modelId="{9B5E6503-A43C-4507-9516-7A026B48EEF8}" type="sibTrans" cxnId="{05003E6F-CE33-4C92-A391-834CDE6F65A2}">
      <dgm:prSet/>
      <dgm:spPr/>
      <dgm:t>
        <a:bodyPr/>
        <a:lstStyle/>
        <a:p>
          <a:endParaRPr lang="en-US"/>
        </a:p>
      </dgm:t>
    </dgm:pt>
    <dgm:pt modelId="{5CE3047E-A073-45FA-900F-2BE962E1A181}">
      <dgm:prSet phldrT="[Text]"/>
      <dgm:spPr/>
      <dgm:t>
        <a:bodyPr/>
        <a:lstStyle/>
        <a:p>
          <a:r>
            <a:rPr lang="en-US" dirty="0" smtClean="0"/>
            <a:t>It is a real life game that people can play.   </a:t>
          </a:r>
          <a:endParaRPr lang="en-US" dirty="0"/>
        </a:p>
      </dgm:t>
    </dgm:pt>
    <dgm:pt modelId="{992521EC-855D-42A5-B683-0634CE8201CE}" type="parTrans" cxnId="{7A007C81-80C4-4B12-BC2A-84281BAE397B}">
      <dgm:prSet/>
      <dgm:spPr/>
      <dgm:t>
        <a:bodyPr/>
        <a:lstStyle/>
        <a:p>
          <a:endParaRPr lang="en-US"/>
        </a:p>
      </dgm:t>
    </dgm:pt>
    <dgm:pt modelId="{D5FD74DF-032C-4D7F-B636-7FE6B1FED1DD}" type="sibTrans" cxnId="{7A007C81-80C4-4B12-BC2A-84281BAE397B}">
      <dgm:prSet/>
      <dgm:spPr/>
      <dgm:t>
        <a:bodyPr/>
        <a:lstStyle/>
        <a:p>
          <a:endParaRPr lang="en-US"/>
        </a:p>
      </dgm:t>
    </dgm:pt>
    <dgm:pt modelId="{C91079FD-04A4-4D1A-8BD5-6E083B4DD68B}">
      <dgm:prSet phldrT="[Text]"/>
      <dgm:spPr/>
      <dgm:t>
        <a:bodyPr/>
        <a:lstStyle/>
        <a:p>
          <a:r>
            <a:rPr lang="en-US" dirty="0" smtClean="0"/>
            <a:t> Setting is in the city</a:t>
          </a:r>
          <a:endParaRPr lang="en-US" dirty="0"/>
        </a:p>
      </dgm:t>
    </dgm:pt>
    <dgm:pt modelId="{8B14A5FE-747A-4347-B097-581B203099F5}" type="parTrans" cxnId="{7815DCCD-A7F3-4126-970A-4CA4709E4D49}">
      <dgm:prSet/>
      <dgm:spPr/>
      <dgm:t>
        <a:bodyPr/>
        <a:lstStyle/>
        <a:p>
          <a:endParaRPr lang="en-US"/>
        </a:p>
      </dgm:t>
    </dgm:pt>
    <dgm:pt modelId="{0390DEC6-8B5A-4D08-801B-EAC5B5320CFE}" type="sibTrans" cxnId="{7815DCCD-A7F3-4126-970A-4CA4709E4D49}">
      <dgm:prSet/>
      <dgm:spPr/>
      <dgm:t>
        <a:bodyPr/>
        <a:lstStyle/>
        <a:p>
          <a:endParaRPr lang="en-US"/>
        </a:p>
      </dgm:t>
    </dgm:pt>
    <dgm:pt modelId="{4D2CFB07-3C4D-4E8C-9E59-01465E3BEA2D}">
      <dgm:prSet phldrT="[Text]"/>
      <dgm:spPr/>
      <dgm:t>
        <a:bodyPr/>
        <a:lstStyle/>
        <a:p>
          <a:r>
            <a:rPr lang="en-US" dirty="0" smtClean="0"/>
            <a:t>Game was found at a construction site.</a:t>
          </a:r>
          <a:endParaRPr lang="en-US" dirty="0"/>
        </a:p>
      </dgm:t>
    </dgm:pt>
    <dgm:pt modelId="{65D912AB-05AD-4AA8-BB3D-B35D1166F875}" type="parTrans" cxnId="{E5B194A4-8D6D-4FF8-A025-97FB21F4679D}">
      <dgm:prSet/>
      <dgm:spPr/>
      <dgm:t>
        <a:bodyPr/>
        <a:lstStyle/>
        <a:p>
          <a:endParaRPr lang="en-US"/>
        </a:p>
      </dgm:t>
    </dgm:pt>
    <dgm:pt modelId="{0DB03D91-188B-46DF-9EA7-8A7686BAE4AB}" type="sibTrans" cxnId="{E5B194A4-8D6D-4FF8-A025-97FB21F4679D}">
      <dgm:prSet/>
      <dgm:spPr/>
      <dgm:t>
        <a:bodyPr/>
        <a:lstStyle/>
        <a:p>
          <a:endParaRPr lang="en-US"/>
        </a:p>
      </dgm:t>
    </dgm:pt>
    <dgm:pt modelId="{8E070CA4-57B9-4F20-8114-DD4F753069F3}">
      <dgm:prSet phldrT="[Text]"/>
      <dgm:spPr/>
      <dgm:t>
        <a:bodyPr/>
        <a:lstStyle/>
        <a:p>
          <a:r>
            <a:rPr lang="en-US" dirty="0" smtClean="0"/>
            <a:t>Bats</a:t>
          </a:r>
          <a:endParaRPr lang="en-US" dirty="0"/>
        </a:p>
      </dgm:t>
    </dgm:pt>
    <dgm:pt modelId="{0AC25DF3-BED1-4A67-8F6E-8D5BFE47A29A}" type="parTrans" cxnId="{0E0A661D-C363-4783-A466-3C0966C4FEE5}">
      <dgm:prSet/>
      <dgm:spPr/>
      <dgm:t>
        <a:bodyPr/>
        <a:lstStyle/>
        <a:p>
          <a:endParaRPr lang="en-US"/>
        </a:p>
      </dgm:t>
    </dgm:pt>
    <dgm:pt modelId="{025C0CF3-1DD5-4D3D-8A6C-CCE2FC6F174A}" type="sibTrans" cxnId="{0E0A661D-C363-4783-A466-3C0966C4FEE5}">
      <dgm:prSet/>
      <dgm:spPr/>
      <dgm:t>
        <a:bodyPr/>
        <a:lstStyle/>
        <a:p>
          <a:endParaRPr lang="en-US"/>
        </a:p>
      </dgm:t>
    </dgm:pt>
    <dgm:pt modelId="{EB93EF5F-7DC0-411C-9C7A-B68F336CAD8F}">
      <dgm:prSet phldrT="[Text]"/>
      <dgm:spPr/>
      <dgm:t>
        <a:bodyPr/>
        <a:lstStyle/>
        <a:p>
          <a:r>
            <a:rPr lang="en-US" dirty="0" smtClean="0"/>
            <a:t>Jungle</a:t>
          </a:r>
          <a:endParaRPr lang="en-US" dirty="0"/>
        </a:p>
      </dgm:t>
    </dgm:pt>
    <dgm:pt modelId="{BDF03141-3159-44D5-AEF0-F3A1F7576FCF}" type="parTrans" cxnId="{5DCFD48C-B131-407F-8FD9-4363468E3F81}">
      <dgm:prSet/>
      <dgm:spPr/>
      <dgm:t>
        <a:bodyPr/>
        <a:lstStyle/>
        <a:p>
          <a:endParaRPr lang="en-US"/>
        </a:p>
      </dgm:t>
    </dgm:pt>
    <dgm:pt modelId="{87B08958-33E3-4AEB-91CF-880E457FBA44}" type="sibTrans" cxnId="{5DCFD48C-B131-407F-8FD9-4363468E3F81}">
      <dgm:prSet/>
      <dgm:spPr/>
      <dgm:t>
        <a:bodyPr/>
        <a:lstStyle/>
        <a:p>
          <a:endParaRPr lang="en-US"/>
        </a:p>
      </dgm:t>
    </dgm:pt>
    <dgm:pt modelId="{275984C2-DCAF-4845-8EFB-79910B84624D}">
      <dgm:prSet phldrT="[Text]"/>
      <dgm:spPr/>
      <dgm:t>
        <a:bodyPr/>
        <a:lstStyle/>
        <a:p>
          <a:r>
            <a:rPr lang="en-US" dirty="0" smtClean="0"/>
            <a:t>Monkeys</a:t>
          </a:r>
          <a:endParaRPr lang="en-US" dirty="0"/>
        </a:p>
      </dgm:t>
    </dgm:pt>
    <dgm:pt modelId="{AA5149CF-E324-4F80-9844-B0FEA45F279A}" type="parTrans" cxnId="{637C3376-250C-4530-B95E-2E941DCAD54B}">
      <dgm:prSet/>
      <dgm:spPr/>
      <dgm:t>
        <a:bodyPr/>
        <a:lstStyle/>
        <a:p>
          <a:endParaRPr lang="en-US"/>
        </a:p>
      </dgm:t>
    </dgm:pt>
    <dgm:pt modelId="{C0AD43B5-0ECD-4333-918B-255955B01041}" type="sibTrans" cxnId="{637C3376-250C-4530-B95E-2E941DCAD54B}">
      <dgm:prSet/>
      <dgm:spPr/>
      <dgm:t>
        <a:bodyPr/>
        <a:lstStyle/>
        <a:p>
          <a:endParaRPr lang="en-US"/>
        </a:p>
      </dgm:t>
    </dgm:pt>
    <dgm:pt modelId="{F4A3E60E-5F34-4B1E-85CD-09033DAFF85E}">
      <dgm:prSet phldrT="[Text]"/>
      <dgm:spPr/>
      <dgm:t>
        <a:bodyPr/>
        <a:lstStyle/>
        <a:p>
          <a:r>
            <a:rPr lang="en-US" dirty="0" smtClean="0"/>
            <a:t>Lion</a:t>
          </a:r>
          <a:endParaRPr lang="en-US" dirty="0"/>
        </a:p>
      </dgm:t>
    </dgm:pt>
    <dgm:pt modelId="{39F5EE66-D74B-4DC6-AC6D-E70FE4EFE6D6}" type="parTrans" cxnId="{648EF4A0-F0EB-4EBD-B54A-9D63CF106398}">
      <dgm:prSet/>
      <dgm:spPr/>
      <dgm:t>
        <a:bodyPr/>
        <a:lstStyle/>
        <a:p>
          <a:endParaRPr lang="en-US"/>
        </a:p>
      </dgm:t>
    </dgm:pt>
    <dgm:pt modelId="{835DC4F8-B84F-409A-B453-72A7CF8CEDC3}" type="sibTrans" cxnId="{648EF4A0-F0EB-4EBD-B54A-9D63CF106398}">
      <dgm:prSet/>
      <dgm:spPr/>
      <dgm:t>
        <a:bodyPr/>
        <a:lstStyle/>
        <a:p>
          <a:endParaRPr lang="en-US"/>
        </a:p>
      </dgm:t>
    </dgm:pt>
    <dgm:pt modelId="{DDFCF9D6-0E6E-4476-AD0B-510E2130BB23}">
      <dgm:prSet phldrT="[Text]"/>
      <dgm:spPr/>
      <dgm:t>
        <a:bodyPr/>
        <a:lstStyle/>
        <a:p>
          <a:r>
            <a:rPr lang="en-US" dirty="0" smtClean="0"/>
            <a:t>Spiders</a:t>
          </a:r>
          <a:endParaRPr lang="en-US" dirty="0"/>
        </a:p>
      </dgm:t>
    </dgm:pt>
    <dgm:pt modelId="{1EB07366-0298-41B9-BC31-CCC08711249B}" type="parTrans" cxnId="{34ED0812-FC3C-4188-8BAB-2ADDC7CC3463}">
      <dgm:prSet/>
      <dgm:spPr/>
      <dgm:t>
        <a:bodyPr/>
        <a:lstStyle/>
        <a:p>
          <a:endParaRPr lang="en-US"/>
        </a:p>
      </dgm:t>
    </dgm:pt>
    <dgm:pt modelId="{9D93396A-01F0-40C9-83F7-4F38987571FD}" type="sibTrans" cxnId="{34ED0812-FC3C-4188-8BAB-2ADDC7CC3463}">
      <dgm:prSet/>
      <dgm:spPr/>
      <dgm:t>
        <a:bodyPr/>
        <a:lstStyle/>
        <a:p>
          <a:endParaRPr lang="en-US"/>
        </a:p>
      </dgm:t>
    </dgm:pt>
    <dgm:pt modelId="{12962338-47CD-4702-A00F-96CB97BDBFA3}">
      <dgm:prSet phldrT="[Text]"/>
      <dgm:spPr/>
      <dgm:t>
        <a:bodyPr/>
        <a:lstStyle/>
        <a:p>
          <a:r>
            <a:rPr lang="en-US" dirty="0" smtClean="0"/>
            <a:t>Rhinos</a:t>
          </a:r>
          <a:endParaRPr lang="en-US" dirty="0"/>
        </a:p>
      </dgm:t>
    </dgm:pt>
    <dgm:pt modelId="{B72E4804-8917-4E58-B7BC-C329606A9A73}" type="parTrans" cxnId="{FF79302B-802E-47AB-A36C-E5FB730AA32C}">
      <dgm:prSet/>
      <dgm:spPr/>
      <dgm:t>
        <a:bodyPr/>
        <a:lstStyle/>
        <a:p>
          <a:endParaRPr lang="en-US"/>
        </a:p>
      </dgm:t>
    </dgm:pt>
    <dgm:pt modelId="{5BCD68D9-5023-477A-A516-50C79961774A}" type="sibTrans" cxnId="{FF79302B-802E-47AB-A36C-E5FB730AA32C}">
      <dgm:prSet/>
      <dgm:spPr/>
      <dgm:t>
        <a:bodyPr/>
        <a:lstStyle/>
        <a:p>
          <a:endParaRPr lang="en-US"/>
        </a:p>
      </dgm:t>
    </dgm:pt>
    <dgm:pt modelId="{0B9C699E-8E8B-48A1-8968-E903345505A4}">
      <dgm:prSet phldrT="[Text]"/>
      <dgm:spPr/>
      <dgm:t>
        <a:bodyPr/>
        <a:lstStyle/>
        <a:p>
          <a:r>
            <a:rPr lang="en-US" dirty="0" smtClean="0"/>
            <a:t>Hunter</a:t>
          </a:r>
          <a:endParaRPr lang="en-US" dirty="0"/>
        </a:p>
      </dgm:t>
    </dgm:pt>
    <dgm:pt modelId="{EA149978-3850-4BE1-AB83-B03FD2447067}" type="parTrans" cxnId="{44A70FD6-C727-440C-B467-9F32A0EA2D59}">
      <dgm:prSet/>
      <dgm:spPr/>
      <dgm:t>
        <a:bodyPr/>
        <a:lstStyle/>
        <a:p>
          <a:endParaRPr lang="en-US"/>
        </a:p>
      </dgm:t>
    </dgm:pt>
    <dgm:pt modelId="{1CD070BA-2687-46E7-B8F9-FBE3B70CCEA0}" type="sibTrans" cxnId="{44A70FD6-C727-440C-B467-9F32A0EA2D59}">
      <dgm:prSet/>
      <dgm:spPr/>
      <dgm:t>
        <a:bodyPr/>
        <a:lstStyle/>
        <a:p>
          <a:endParaRPr lang="en-US"/>
        </a:p>
      </dgm:t>
    </dgm:pt>
    <dgm:pt modelId="{8A492D8C-EF3C-439E-9B6D-C6B9EBE9E608}" type="pres">
      <dgm:prSet presAssocID="{9F2F1ED9-48D2-4D21-854B-EE465EF842D9}" presName="Name0" presStyleCnt="0">
        <dgm:presLayoutVars>
          <dgm:dir/>
          <dgm:animLvl val="lvl"/>
          <dgm:resizeHandles val="exact"/>
        </dgm:presLayoutVars>
      </dgm:prSet>
      <dgm:spPr/>
      <dgm:t>
        <a:bodyPr/>
        <a:lstStyle/>
        <a:p>
          <a:endParaRPr lang="en-US"/>
        </a:p>
      </dgm:t>
    </dgm:pt>
    <dgm:pt modelId="{11617FFA-FDBA-47B1-8D4F-2C354C6F2F8D}" type="pres">
      <dgm:prSet presAssocID="{FF55466C-A07E-49A6-A823-75776CC3177A}" presName="composite" presStyleCnt="0"/>
      <dgm:spPr/>
    </dgm:pt>
    <dgm:pt modelId="{09931F99-22D0-4CAE-8348-6F0FB3C30D7E}" type="pres">
      <dgm:prSet presAssocID="{FF55466C-A07E-49A6-A823-75776CC3177A}" presName="parTx" presStyleLbl="alignNode1" presStyleIdx="0" presStyleCnt="3">
        <dgm:presLayoutVars>
          <dgm:chMax val="0"/>
          <dgm:chPref val="0"/>
          <dgm:bulletEnabled val="1"/>
        </dgm:presLayoutVars>
      </dgm:prSet>
      <dgm:spPr/>
      <dgm:t>
        <a:bodyPr/>
        <a:lstStyle/>
        <a:p>
          <a:endParaRPr lang="en-US"/>
        </a:p>
      </dgm:t>
    </dgm:pt>
    <dgm:pt modelId="{A696EE44-2E40-4259-9C59-7E045C00EF47}" type="pres">
      <dgm:prSet presAssocID="{FF55466C-A07E-49A6-A823-75776CC3177A}" presName="desTx" presStyleLbl="alignAccFollowNode1" presStyleIdx="0" presStyleCnt="3">
        <dgm:presLayoutVars>
          <dgm:bulletEnabled val="1"/>
        </dgm:presLayoutVars>
      </dgm:prSet>
      <dgm:spPr/>
      <dgm:t>
        <a:bodyPr/>
        <a:lstStyle/>
        <a:p>
          <a:endParaRPr lang="en-US"/>
        </a:p>
      </dgm:t>
    </dgm:pt>
    <dgm:pt modelId="{05DBE7D9-A5D5-41A2-B4A9-CE8395C10612}" type="pres">
      <dgm:prSet presAssocID="{17323CB2-114A-40CA-B4F1-777BA32C9FEA}" presName="space" presStyleCnt="0"/>
      <dgm:spPr/>
    </dgm:pt>
    <dgm:pt modelId="{3D1D3A10-8787-4781-B3DA-850FFA6C45C5}" type="pres">
      <dgm:prSet presAssocID="{61E224C0-56FD-474F-A72A-A03D11EF8301}" presName="composite" presStyleCnt="0"/>
      <dgm:spPr/>
    </dgm:pt>
    <dgm:pt modelId="{ADA9BB0A-D222-4825-BC84-1DA08E4E93F8}" type="pres">
      <dgm:prSet presAssocID="{61E224C0-56FD-474F-A72A-A03D11EF8301}" presName="parTx" presStyleLbl="alignNode1" presStyleIdx="1" presStyleCnt="3">
        <dgm:presLayoutVars>
          <dgm:chMax val="0"/>
          <dgm:chPref val="0"/>
          <dgm:bulletEnabled val="1"/>
        </dgm:presLayoutVars>
      </dgm:prSet>
      <dgm:spPr/>
      <dgm:t>
        <a:bodyPr/>
        <a:lstStyle/>
        <a:p>
          <a:endParaRPr lang="en-US"/>
        </a:p>
      </dgm:t>
    </dgm:pt>
    <dgm:pt modelId="{A170199E-2537-48F7-A8A5-52BAC815E27C}" type="pres">
      <dgm:prSet presAssocID="{61E224C0-56FD-474F-A72A-A03D11EF8301}" presName="desTx" presStyleLbl="alignAccFollowNode1" presStyleIdx="1" presStyleCnt="3">
        <dgm:presLayoutVars>
          <dgm:bulletEnabled val="1"/>
        </dgm:presLayoutVars>
      </dgm:prSet>
      <dgm:spPr/>
      <dgm:t>
        <a:bodyPr/>
        <a:lstStyle/>
        <a:p>
          <a:endParaRPr lang="en-US"/>
        </a:p>
      </dgm:t>
    </dgm:pt>
    <dgm:pt modelId="{AC60B59A-5D86-4D15-A662-9210D87AFC7C}" type="pres">
      <dgm:prSet presAssocID="{EFCD228C-C88E-4E35-9CDF-3F47349DFFC0}" presName="space" presStyleCnt="0"/>
      <dgm:spPr/>
    </dgm:pt>
    <dgm:pt modelId="{98DE4EA6-11A9-426C-BBA1-B6C2DF8A8AB4}" type="pres">
      <dgm:prSet presAssocID="{93A424A9-FEA8-4459-B9AC-96454083C11D}" presName="composite" presStyleCnt="0"/>
      <dgm:spPr/>
    </dgm:pt>
    <dgm:pt modelId="{E6C100D0-95F9-4D7F-AD67-BD33822A8972}" type="pres">
      <dgm:prSet presAssocID="{93A424A9-FEA8-4459-B9AC-96454083C11D}" presName="parTx" presStyleLbl="alignNode1" presStyleIdx="2" presStyleCnt="3">
        <dgm:presLayoutVars>
          <dgm:chMax val="0"/>
          <dgm:chPref val="0"/>
          <dgm:bulletEnabled val="1"/>
        </dgm:presLayoutVars>
      </dgm:prSet>
      <dgm:spPr/>
      <dgm:t>
        <a:bodyPr/>
        <a:lstStyle/>
        <a:p>
          <a:endParaRPr lang="en-US"/>
        </a:p>
      </dgm:t>
    </dgm:pt>
    <dgm:pt modelId="{099CADED-2152-4830-8868-5E7790798BD1}" type="pres">
      <dgm:prSet presAssocID="{93A424A9-FEA8-4459-B9AC-96454083C11D}" presName="desTx" presStyleLbl="alignAccFollowNode1" presStyleIdx="2" presStyleCnt="3">
        <dgm:presLayoutVars>
          <dgm:bulletEnabled val="1"/>
        </dgm:presLayoutVars>
      </dgm:prSet>
      <dgm:spPr/>
      <dgm:t>
        <a:bodyPr/>
        <a:lstStyle/>
        <a:p>
          <a:endParaRPr lang="en-US"/>
        </a:p>
      </dgm:t>
    </dgm:pt>
  </dgm:ptLst>
  <dgm:cxnLst>
    <dgm:cxn modelId="{C5D6CF63-6FEE-476D-920E-3454C3577A67}" srcId="{FF55466C-A07E-49A6-A823-75776CC3177A}" destId="{DC3E1316-F71B-4E9D-A70B-60AC881996FE}" srcOrd="0" destOrd="0" parTransId="{6062E87B-B8F2-414C-98CD-32CF0552EF3B}" sibTransId="{757C12B9-35A4-4208-8954-8F500DDF2375}"/>
    <dgm:cxn modelId="{422D2961-9F5C-4D1A-8F31-F0D25CECC990}" srcId="{61E224C0-56FD-474F-A72A-A03D11EF8301}" destId="{AEA3CFAC-86F4-4B32-A8BD-CC202D9D6AA9}" srcOrd="1" destOrd="0" parTransId="{29A01B38-3682-45DA-A9B6-7CB1BA3BA3CE}" sibTransId="{BBE63E12-7DEF-445C-A06B-089531B8BD59}"/>
    <dgm:cxn modelId="{6E9C2940-A355-4373-9598-28C5C40D8A5E}" type="presOf" srcId="{8E070CA4-57B9-4F20-8114-DD4F753069F3}" destId="{099CADED-2152-4830-8868-5E7790798BD1}" srcOrd="0" destOrd="4" presId="urn:microsoft.com/office/officeart/2005/8/layout/hList1"/>
    <dgm:cxn modelId="{45C9B69F-5774-4022-8DAF-CEA1BA89B4B3}" type="presOf" srcId="{61E224C0-56FD-474F-A72A-A03D11EF8301}" destId="{ADA9BB0A-D222-4825-BC84-1DA08E4E93F8}" srcOrd="0" destOrd="0" presId="urn:microsoft.com/office/officeart/2005/8/layout/hList1"/>
    <dgm:cxn modelId="{EF094220-C3FD-4C1E-A3A1-0969A914CB3E}" type="presOf" srcId="{F4A3E60E-5F34-4B1E-85CD-09033DAFF85E}" destId="{099CADED-2152-4830-8868-5E7790798BD1}" srcOrd="0" destOrd="7" presId="urn:microsoft.com/office/officeart/2005/8/layout/hList1"/>
    <dgm:cxn modelId="{6BA4C338-34FD-4A57-BD4F-F58FF110A230}" srcId="{FF55466C-A07E-49A6-A823-75776CC3177A}" destId="{7EDF9146-AB49-43FE-9563-0C5CA8E0F4A6}" srcOrd="2" destOrd="0" parTransId="{B3982205-E5DB-4860-B0F5-8B096EEA7225}" sibTransId="{DA159A29-8C52-4648-A3A1-50BAE63CB1D4}"/>
    <dgm:cxn modelId="{58061423-2545-42A5-BB54-343C599D854D}" srcId="{FF55466C-A07E-49A6-A823-75776CC3177A}" destId="{B23BCEF4-EC44-49A9-899D-04F35D45A0CD}" srcOrd="4" destOrd="0" parTransId="{2AD1FC94-3FA9-4C61-ABC3-1DAA6BC27ADD}" sibTransId="{1BE5742B-A42D-4856-8977-34430591F486}"/>
    <dgm:cxn modelId="{DC961F5D-245F-4BCF-A3A6-73711B48B30B}" type="presOf" srcId="{275984C2-DCAF-4845-8EFB-79910B84624D}" destId="{099CADED-2152-4830-8868-5E7790798BD1}" srcOrd="0" destOrd="6" presId="urn:microsoft.com/office/officeart/2005/8/layout/hList1"/>
    <dgm:cxn modelId="{26BEA685-3934-4884-BC70-EBCE0C442038}" type="presOf" srcId="{4D2CFB07-3C4D-4E8C-9E59-01465E3BEA2D}" destId="{099CADED-2152-4830-8868-5E7790798BD1}" srcOrd="0" destOrd="3" presId="urn:microsoft.com/office/officeart/2005/8/layout/hList1"/>
    <dgm:cxn modelId="{7BCEC3D3-FA59-40FA-8595-4C2A8D00F2E5}" type="presOf" srcId="{36110CF5-224F-405F-877D-D091FC0311F0}" destId="{A696EE44-2E40-4259-9C59-7E045C00EF47}" srcOrd="0" destOrd="7" presId="urn:microsoft.com/office/officeart/2005/8/layout/hList1"/>
    <dgm:cxn modelId="{0E0A661D-C363-4783-A466-3C0966C4FEE5}" srcId="{93A424A9-FEA8-4459-B9AC-96454083C11D}" destId="{8E070CA4-57B9-4F20-8114-DD4F753069F3}" srcOrd="4" destOrd="0" parTransId="{0AC25DF3-BED1-4A67-8F6E-8D5BFE47A29A}" sibTransId="{025C0CF3-1DD5-4D3D-8A6C-CCE2FC6F174A}"/>
    <dgm:cxn modelId="{DA148748-9A93-472C-8A39-93ECE09E1A79}" type="presOf" srcId="{9F2F1ED9-48D2-4D21-854B-EE465EF842D9}" destId="{8A492D8C-EF3C-439E-9B6D-C6B9EBE9E608}" srcOrd="0" destOrd="0" presId="urn:microsoft.com/office/officeart/2005/8/layout/hList1"/>
    <dgm:cxn modelId="{996F1288-EB4C-464C-B250-CDEC120E2EA2}" srcId="{FF55466C-A07E-49A6-A823-75776CC3177A}" destId="{89734B85-8897-478D-A4E3-56ED9DEF79E5}" srcOrd="6" destOrd="0" parTransId="{1B17F59F-F546-49EE-877C-C47C3E1B230A}" sibTransId="{FB5BE7E9-0DB8-47B4-A641-01287D56C81F}"/>
    <dgm:cxn modelId="{4D9940B5-202F-4572-846F-77394D7CA051}" type="presOf" srcId="{BFC3D371-A0C6-4F21-8816-DC616B00EC5D}" destId="{A170199E-2537-48F7-A8A5-52BAC815E27C}" srcOrd="0" destOrd="0" presId="urn:microsoft.com/office/officeart/2005/8/layout/hList1"/>
    <dgm:cxn modelId="{5DCFD48C-B131-407F-8FD9-4363468E3F81}" srcId="{93A424A9-FEA8-4459-B9AC-96454083C11D}" destId="{EB93EF5F-7DC0-411C-9C7A-B68F336CAD8F}" srcOrd="5" destOrd="0" parTransId="{BDF03141-3159-44D5-AEF0-F3A1F7576FCF}" sibTransId="{87B08958-33E3-4AEB-91CF-880E457FBA44}"/>
    <dgm:cxn modelId="{B69A5EF6-A981-412B-9C66-95BB742DC6E2}" srcId="{61E224C0-56FD-474F-A72A-A03D11EF8301}" destId="{E275D704-901F-4BDB-B1CF-39D1E547CA90}" srcOrd="4" destOrd="0" parTransId="{E213DE74-2B08-49E7-BED8-EFEC5015A14B}" sibTransId="{1DBFCB72-9B2A-425D-AB51-C0A4AE1147F6}"/>
    <dgm:cxn modelId="{EF1F9956-FFB0-444A-8924-B9121E8364E0}" type="presOf" srcId="{1F751D7B-F36C-4530-B250-C82D3488A716}" destId="{A696EE44-2E40-4259-9C59-7E045C00EF47}" srcOrd="0" destOrd="3" presId="urn:microsoft.com/office/officeart/2005/8/layout/hList1"/>
    <dgm:cxn modelId="{C1F6247F-C379-48C7-9CB0-CB9D0DD416EB}" srcId="{FF55466C-A07E-49A6-A823-75776CC3177A}" destId="{8614D96A-31F8-40E2-A261-47D47FFF9372}" srcOrd="8" destOrd="0" parTransId="{590CE0C5-49D5-4521-AB23-D559A4694CFF}" sibTransId="{EC2D4625-B141-449D-AC9D-3FA991D2D0D4}"/>
    <dgm:cxn modelId="{7815DCCD-A7F3-4126-970A-4CA4709E4D49}" srcId="{93A424A9-FEA8-4459-B9AC-96454083C11D}" destId="{C91079FD-04A4-4D1A-8BD5-6E083B4DD68B}" srcOrd="2" destOrd="0" parTransId="{8B14A5FE-747A-4347-B097-581B203099F5}" sibTransId="{0390DEC6-8B5A-4D08-801B-EAC5B5320CFE}"/>
    <dgm:cxn modelId="{C842D27C-67DD-40E8-8347-8124DC2F676D}" type="presOf" srcId="{89734B85-8897-478D-A4E3-56ED9DEF79E5}" destId="{A696EE44-2E40-4259-9C59-7E045C00EF47}" srcOrd="0" destOrd="6" presId="urn:microsoft.com/office/officeart/2005/8/layout/hList1"/>
    <dgm:cxn modelId="{4962046E-0968-4035-B2D7-163F145978AF}" type="presOf" srcId="{C91079FD-04A4-4D1A-8BD5-6E083B4DD68B}" destId="{099CADED-2152-4830-8868-5E7790798BD1}" srcOrd="0" destOrd="2" presId="urn:microsoft.com/office/officeart/2005/8/layout/hList1"/>
    <dgm:cxn modelId="{F1938389-E505-463B-828D-383CCD281CEE}" srcId="{61E224C0-56FD-474F-A72A-A03D11EF8301}" destId="{BFC3D371-A0C6-4F21-8816-DC616B00EC5D}" srcOrd="0" destOrd="0" parTransId="{1FEF640A-D689-4E21-866B-9937695C8E34}" sibTransId="{ECAFBB51-41B4-4AD9-A3E1-1D974C458A78}"/>
    <dgm:cxn modelId="{72D2FAD7-5D35-474D-800C-959EC6B3F57D}" srcId="{9F2F1ED9-48D2-4D21-854B-EE465EF842D9}" destId="{61E224C0-56FD-474F-A72A-A03D11EF8301}" srcOrd="1" destOrd="0" parTransId="{78C60DFA-D4D2-4A2E-AF51-0B5174B52A02}" sibTransId="{EFCD228C-C88E-4E35-9CDF-3F47349DFFC0}"/>
    <dgm:cxn modelId="{02B6D4ED-6549-45E8-930B-756534555816}" srcId="{FF55466C-A07E-49A6-A823-75776CC3177A}" destId="{36110CF5-224F-405F-877D-D091FC0311F0}" srcOrd="7" destOrd="0" parTransId="{BDE105E3-FF44-47E7-BC89-268570115454}" sibTransId="{BEB1D5C5-8435-4987-826B-904384C1F582}"/>
    <dgm:cxn modelId="{83191022-223B-42CB-A69D-D1E4B1BF7BC8}" srcId="{9F2F1ED9-48D2-4D21-854B-EE465EF842D9}" destId="{FF55466C-A07E-49A6-A823-75776CC3177A}" srcOrd="0" destOrd="0" parTransId="{84E6979E-AC21-42BE-8C21-5BBFCC4690B9}" sibTransId="{17323CB2-114A-40CA-B4F1-777BA32C9FEA}"/>
    <dgm:cxn modelId="{EED194E3-1358-4E4D-B165-75815D0D13F7}" type="presOf" srcId="{EB93EF5F-7DC0-411C-9C7A-B68F336CAD8F}" destId="{099CADED-2152-4830-8868-5E7790798BD1}" srcOrd="0" destOrd="5" presId="urn:microsoft.com/office/officeart/2005/8/layout/hList1"/>
    <dgm:cxn modelId="{62223ABF-5394-48F0-8F0F-83841AECB158}" srcId="{FF55466C-A07E-49A6-A823-75776CC3177A}" destId="{30EDE65B-C258-4E82-838D-A1EE60D48099}" srcOrd="1" destOrd="0" parTransId="{1EFD530E-6535-4DD8-ADA3-2C76A1AB4BEA}" sibTransId="{C0B0C981-A074-417B-8DD7-233AAD987E6C}"/>
    <dgm:cxn modelId="{E61B0842-FDC9-445F-BD17-61027C5726F0}" srcId="{FF55466C-A07E-49A6-A823-75776CC3177A}" destId="{1F751D7B-F36C-4530-B250-C82D3488A716}" srcOrd="3" destOrd="0" parTransId="{47C2A6FB-EDB6-4524-914A-E680871ACB0B}" sibTransId="{DED71664-DCAE-4E8F-BA5E-042C43FD438A}"/>
    <dgm:cxn modelId="{44A70FD6-C727-440C-B467-9F32A0EA2D59}" srcId="{93A424A9-FEA8-4459-B9AC-96454083C11D}" destId="{0B9C699E-8E8B-48A1-8968-E903345505A4}" srcOrd="10" destOrd="0" parTransId="{EA149978-3850-4BE1-AB83-B03FD2447067}" sibTransId="{1CD070BA-2687-46E7-B8F9-FBE3B70CCEA0}"/>
    <dgm:cxn modelId="{05003E6F-CE33-4C92-A391-834CDE6F65A2}" srcId="{61E224C0-56FD-474F-A72A-A03D11EF8301}" destId="{6847A7D3-4164-4AC0-817D-CA196E6D1DCB}" srcOrd="2" destOrd="0" parTransId="{1E04F298-7BFA-4217-929F-6F697D866B1E}" sibTransId="{9B5E6503-A43C-4507-9516-7A026B48EEF8}"/>
    <dgm:cxn modelId="{060A55BB-6BEE-4504-A8C5-B2A8CA6D6B8E}" srcId="{9F2F1ED9-48D2-4D21-854B-EE465EF842D9}" destId="{93A424A9-FEA8-4459-B9AC-96454083C11D}" srcOrd="2" destOrd="0" parTransId="{DEAC4CAE-59C0-435D-A489-D69CD4599304}" sibTransId="{828278C1-C23A-4715-B375-76477D434553}"/>
    <dgm:cxn modelId="{9910CC1E-FB01-4C23-A565-204E5CB1935B}" type="presOf" srcId="{B23BCEF4-EC44-49A9-899D-04F35D45A0CD}" destId="{A696EE44-2E40-4259-9C59-7E045C00EF47}" srcOrd="0" destOrd="4" presId="urn:microsoft.com/office/officeart/2005/8/layout/hList1"/>
    <dgm:cxn modelId="{355CAACC-0379-468B-A7D0-7A261BC1AF45}" type="presOf" srcId="{6847A7D3-4164-4AC0-817D-CA196E6D1DCB}" destId="{A170199E-2537-48F7-A8A5-52BAC815E27C}" srcOrd="0" destOrd="2" presId="urn:microsoft.com/office/officeart/2005/8/layout/hList1"/>
    <dgm:cxn modelId="{EFE91EE6-D309-4760-B893-312D04A7514A}" type="presOf" srcId="{A996AD03-87B0-449F-9CB5-B7E0F267AA43}" destId="{099CADED-2152-4830-8868-5E7790798BD1}" srcOrd="0" destOrd="0" presId="urn:microsoft.com/office/officeart/2005/8/layout/hList1"/>
    <dgm:cxn modelId="{80C37E40-37D1-4B09-A325-9D1013398397}" type="presOf" srcId="{DC3E1316-F71B-4E9D-A70B-60AC881996FE}" destId="{A696EE44-2E40-4259-9C59-7E045C00EF47}" srcOrd="0" destOrd="0" presId="urn:microsoft.com/office/officeart/2005/8/layout/hList1"/>
    <dgm:cxn modelId="{3ECE29BE-1411-430E-8B9F-4BE214AF8D7B}" type="presOf" srcId="{DDFCF9D6-0E6E-4476-AD0B-510E2130BB23}" destId="{099CADED-2152-4830-8868-5E7790798BD1}" srcOrd="0" destOrd="8" presId="urn:microsoft.com/office/officeart/2005/8/layout/hList1"/>
    <dgm:cxn modelId="{59D7ED9F-36FE-4034-A18E-133E4DAE4A06}" srcId="{93A424A9-FEA8-4459-B9AC-96454083C11D}" destId="{A996AD03-87B0-449F-9CB5-B7E0F267AA43}" srcOrd="0" destOrd="0" parTransId="{4E20EDC3-5614-4159-BAA9-0A3E75944FA2}" sibTransId="{233B3709-D7F3-4FDE-9FBE-1D5E54DBEA23}"/>
    <dgm:cxn modelId="{EF78CAA8-2E02-495E-957D-705EF742BCCE}" type="presOf" srcId="{12962338-47CD-4702-A00F-96CB97BDBFA3}" destId="{099CADED-2152-4830-8868-5E7790798BD1}" srcOrd="0" destOrd="9" presId="urn:microsoft.com/office/officeart/2005/8/layout/hList1"/>
    <dgm:cxn modelId="{6940DCED-38FF-4034-9939-7233A0DEA5DE}" type="presOf" srcId="{E275D704-901F-4BDB-B1CF-39D1E547CA90}" destId="{A170199E-2537-48F7-A8A5-52BAC815E27C}" srcOrd="0" destOrd="4" presId="urn:microsoft.com/office/officeart/2005/8/layout/hList1"/>
    <dgm:cxn modelId="{75F1D777-4FE3-474C-8AEE-C157A2648E96}" type="presOf" srcId="{8614D96A-31F8-40E2-A261-47D47FFF9372}" destId="{A696EE44-2E40-4259-9C59-7E045C00EF47}" srcOrd="0" destOrd="8" presId="urn:microsoft.com/office/officeart/2005/8/layout/hList1"/>
    <dgm:cxn modelId="{4EFD7205-7138-46E8-8858-BA5826AA616B}" type="presOf" srcId="{AEA3CFAC-86F4-4B32-A8BD-CC202D9D6AA9}" destId="{A170199E-2537-48F7-A8A5-52BAC815E27C}" srcOrd="0" destOrd="1" presId="urn:microsoft.com/office/officeart/2005/8/layout/hList1"/>
    <dgm:cxn modelId="{90FD9EAD-EA34-4105-AC07-94AA41F55A4F}" type="presOf" srcId="{5CE3047E-A073-45FA-900F-2BE962E1A181}" destId="{A170199E-2537-48F7-A8A5-52BAC815E27C}" srcOrd="0" destOrd="3" presId="urn:microsoft.com/office/officeart/2005/8/layout/hList1"/>
    <dgm:cxn modelId="{B886479D-2E17-46E9-9497-D1E8A436EA1B}" type="presOf" srcId="{30EDE65B-C258-4E82-838D-A1EE60D48099}" destId="{A696EE44-2E40-4259-9C59-7E045C00EF47}" srcOrd="0" destOrd="1" presId="urn:microsoft.com/office/officeart/2005/8/layout/hList1"/>
    <dgm:cxn modelId="{243F53B8-B0BA-4054-81C5-6208CEA9992D}" type="presOf" srcId="{93A424A9-FEA8-4459-B9AC-96454083C11D}" destId="{E6C100D0-95F9-4D7F-AD67-BD33822A8972}" srcOrd="0" destOrd="0" presId="urn:microsoft.com/office/officeart/2005/8/layout/hList1"/>
    <dgm:cxn modelId="{FF79302B-802E-47AB-A36C-E5FB730AA32C}" srcId="{93A424A9-FEA8-4459-B9AC-96454083C11D}" destId="{12962338-47CD-4702-A00F-96CB97BDBFA3}" srcOrd="9" destOrd="0" parTransId="{B72E4804-8917-4E58-B7BC-C329606A9A73}" sibTransId="{5BCD68D9-5023-477A-A516-50C79961774A}"/>
    <dgm:cxn modelId="{DA4EA206-B591-4F77-8DBA-7F6D63F28998}" type="presOf" srcId="{0B9C699E-8E8B-48A1-8968-E903345505A4}" destId="{099CADED-2152-4830-8868-5E7790798BD1}" srcOrd="0" destOrd="10" presId="urn:microsoft.com/office/officeart/2005/8/layout/hList1"/>
    <dgm:cxn modelId="{7A007C81-80C4-4B12-BC2A-84281BAE397B}" srcId="{61E224C0-56FD-474F-A72A-A03D11EF8301}" destId="{5CE3047E-A073-45FA-900F-2BE962E1A181}" srcOrd="3" destOrd="0" parTransId="{992521EC-855D-42A5-B683-0634CE8201CE}" sibTransId="{D5FD74DF-032C-4D7F-B636-7FE6B1FED1DD}"/>
    <dgm:cxn modelId="{637C3376-250C-4530-B95E-2E941DCAD54B}" srcId="{93A424A9-FEA8-4459-B9AC-96454083C11D}" destId="{275984C2-DCAF-4845-8EFB-79910B84624D}" srcOrd="6" destOrd="0" parTransId="{AA5149CF-E324-4F80-9844-B0FEA45F279A}" sibTransId="{C0AD43B5-0ECD-4333-918B-255955B01041}"/>
    <dgm:cxn modelId="{643B4795-76A7-446D-9712-D539999DFC8D}" type="presOf" srcId="{D9BB6613-2EB5-4C42-9BB8-D125A69E86F6}" destId="{099CADED-2152-4830-8868-5E7790798BD1}" srcOrd="0" destOrd="1" presId="urn:microsoft.com/office/officeart/2005/8/layout/hList1"/>
    <dgm:cxn modelId="{648EF4A0-F0EB-4EBD-B54A-9D63CF106398}" srcId="{93A424A9-FEA8-4459-B9AC-96454083C11D}" destId="{F4A3E60E-5F34-4B1E-85CD-09033DAFF85E}" srcOrd="7" destOrd="0" parTransId="{39F5EE66-D74B-4DC6-AC6D-E70FE4EFE6D6}" sibTransId="{835DC4F8-B84F-409A-B453-72A7CF8CEDC3}"/>
    <dgm:cxn modelId="{1A5FD296-D397-47DC-8221-E0E1207B5BA8}" srcId="{FF55466C-A07E-49A6-A823-75776CC3177A}" destId="{3704FF9E-249D-40EF-AB0F-57E5558CF34D}" srcOrd="5" destOrd="0" parTransId="{E96FBB30-1142-401C-BD98-A4291435EF62}" sibTransId="{EEB111D0-67FC-421E-90B3-EDDA0EC3C99D}"/>
    <dgm:cxn modelId="{AC35F78E-C676-45F2-9C1E-4931FA1F9F2E}" type="presOf" srcId="{FF55466C-A07E-49A6-A823-75776CC3177A}" destId="{09931F99-22D0-4CAE-8348-6F0FB3C30D7E}" srcOrd="0" destOrd="0" presId="urn:microsoft.com/office/officeart/2005/8/layout/hList1"/>
    <dgm:cxn modelId="{E5B194A4-8D6D-4FF8-A025-97FB21F4679D}" srcId="{93A424A9-FEA8-4459-B9AC-96454083C11D}" destId="{4D2CFB07-3C4D-4E8C-9E59-01465E3BEA2D}" srcOrd="3" destOrd="0" parTransId="{65D912AB-05AD-4AA8-BB3D-B35D1166F875}" sibTransId="{0DB03D91-188B-46DF-9EA7-8A7686BAE4AB}"/>
    <dgm:cxn modelId="{34ED0812-FC3C-4188-8BAB-2ADDC7CC3463}" srcId="{93A424A9-FEA8-4459-B9AC-96454083C11D}" destId="{DDFCF9D6-0E6E-4476-AD0B-510E2130BB23}" srcOrd="8" destOrd="0" parTransId="{1EB07366-0298-41B9-BC31-CCC08711249B}" sibTransId="{9D93396A-01F0-40C9-83F7-4F38987571FD}"/>
    <dgm:cxn modelId="{9EB1662F-0FF1-4CB6-BB20-170AA24BA4C0}" type="presOf" srcId="{3704FF9E-249D-40EF-AB0F-57E5558CF34D}" destId="{A696EE44-2E40-4259-9C59-7E045C00EF47}" srcOrd="0" destOrd="5" presId="urn:microsoft.com/office/officeart/2005/8/layout/hList1"/>
    <dgm:cxn modelId="{2424B4C9-98F1-4CC5-9F17-F95E6FC07EF1}" srcId="{93A424A9-FEA8-4459-B9AC-96454083C11D}" destId="{D9BB6613-2EB5-4C42-9BB8-D125A69E86F6}" srcOrd="1" destOrd="0" parTransId="{ECC33195-3BEF-48EE-A335-A84EB1FC6A93}" sibTransId="{76A04903-3919-4D4E-A6CC-037AA38E57C1}"/>
    <dgm:cxn modelId="{7EF56DC9-8B3A-452D-B58F-6981D7FB7C58}" type="presOf" srcId="{7EDF9146-AB49-43FE-9563-0C5CA8E0F4A6}" destId="{A696EE44-2E40-4259-9C59-7E045C00EF47}" srcOrd="0" destOrd="2" presId="urn:microsoft.com/office/officeart/2005/8/layout/hList1"/>
    <dgm:cxn modelId="{32D6A7DB-0B18-4139-836C-8FBCE66487DF}" type="presParOf" srcId="{8A492D8C-EF3C-439E-9B6D-C6B9EBE9E608}" destId="{11617FFA-FDBA-47B1-8D4F-2C354C6F2F8D}" srcOrd="0" destOrd="0" presId="urn:microsoft.com/office/officeart/2005/8/layout/hList1"/>
    <dgm:cxn modelId="{076E2DC6-49D3-4972-A6B0-EEB880F2750A}" type="presParOf" srcId="{11617FFA-FDBA-47B1-8D4F-2C354C6F2F8D}" destId="{09931F99-22D0-4CAE-8348-6F0FB3C30D7E}" srcOrd="0" destOrd="0" presId="urn:microsoft.com/office/officeart/2005/8/layout/hList1"/>
    <dgm:cxn modelId="{C207ACFF-ACCF-4999-8DD2-36EDAD99952A}" type="presParOf" srcId="{11617FFA-FDBA-47B1-8D4F-2C354C6F2F8D}" destId="{A696EE44-2E40-4259-9C59-7E045C00EF47}" srcOrd="1" destOrd="0" presId="urn:microsoft.com/office/officeart/2005/8/layout/hList1"/>
    <dgm:cxn modelId="{D0F91D27-5553-49E3-A0ED-21C1CB21E70A}" type="presParOf" srcId="{8A492D8C-EF3C-439E-9B6D-C6B9EBE9E608}" destId="{05DBE7D9-A5D5-41A2-B4A9-CE8395C10612}" srcOrd="1" destOrd="0" presId="urn:microsoft.com/office/officeart/2005/8/layout/hList1"/>
    <dgm:cxn modelId="{016CC6AB-B6C5-4B78-9986-DCC2A65E3977}" type="presParOf" srcId="{8A492D8C-EF3C-439E-9B6D-C6B9EBE9E608}" destId="{3D1D3A10-8787-4781-B3DA-850FFA6C45C5}" srcOrd="2" destOrd="0" presId="urn:microsoft.com/office/officeart/2005/8/layout/hList1"/>
    <dgm:cxn modelId="{B2706C30-1A92-4949-BE13-8C045018EDF6}" type="presParOf" srcId="{3D1D3A10-8787-4781-B3DA-850FFA6C45C5}" destId="{ADA9BB0A-D222-4825-BC84-1DA08E4E93F8}" srcOrd="0" destOrd="0" presId="urn:microsoft.com/office/officeart/2005/8/layout/hList1"/>
    <dgm:cxn modelId="{D6831DE3-B2EC-4BDB-B64D-ADC05BCD08D5}" type="presParOf" srcId="{3D1D3A10-8787-4781-B3DA-850FFA6C45C5}" destId="{A170199E-2537-48F7-A8A5-52BAC815E27C}" srcOrd="1" destOrd="0" presId="urn:microsoft.com/office/officeart/2005/8/layout/hList1"/>
    <dgm:cxn modelId="{FCC10AA0-A253-4C24-AA63-8D144F6F4C9D}" type="presParOf" srcId="{8A492D8C-EF3C-439E-9B6D-C6B9EBE9E608}" destId="{AC60B59A-5D86-4D15-A662-9210D87AFC7C}" srcOrd="3" destOrd="0" presId="urn:microsoft.com/office/officeart/2005/8/layout/hList1"/>
    <dgm:cxn modelId="{0CEE21AC-972C-4196-A8C1-A3C88D40E47F}" type="presParOf" srcId="{8A492D8C-EF3C-439E-9B6D-C6B9EBE9E608}" destId="{98DE4EA6-11A9-426C-BBA1-B6C2DF8A8AB4}" srcOrd="4" destOrd="0" presId="urn:microsoft.com/office/officeart/2005/8/layout/hList1"/>
    <dgm:cxn modelId="{317A696F-2FD6-4E6B-8836-1A735E31AB87}" type="presParOf" srcId="{98DE4EA6-11A9-426C-BBA1-B6C2DF8A8AB4}" destId="{E6C100D0-95F9-4D7F-AD67-BD33822A8972}" srcOrd="0" destOrd="0" presId="urn:microsoft.com/office/officeart/2005/8/layout/hList1"/>
    <dgm:cxn modelId="{86430CA7-12F0-4C05-A97C-2F18060D5A5C}" type="presParOf" srcId="{98DE4EA6-11A9-426C-BBA1-B6C2DF8A8AB4}" destId="{099CADED-2152-4830-8868-5E7790798B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604480-8CB1-4F84-92EC-C8E48FD307E9}" type="doc">
      <dgm:prSet loTypeId="urn:microsoft.com/office/officeart/2005/8/layout/venn1" loCatId="relationship" qsTypeId="urn:microsoft.com/office/officeart/2005/8/quickstyle/simple1" qsCatId="simple" csTypeId="urn:microsoft.com/office/officeart/2005/8/colors/colorful4" csCatId="colorful" phldr="1"/>
      <dgm:spPr/>
    </dgm:pt>
    <dgm:pt modelId="{B5DCE579-8B80-43A6-854F-31D02AFF8872}">
      <dgm:prSet phldrT="[Text]"/>
      <dgm:spPr/>
      <dgm:t>
        <a:bodyPr/>
        <a:lstStyle/>
        <a:p>
          <a:r>
            <a:rPr lang="en-US" dirty="0" smtClean="0"/>
            <a:t>Polar Express</a:t>
          </a:r>
          <a:endParaRPr lang="en-US" dirty="0"/>
        </a:p>
      </dgm:t>
    </dgm:pt>
    <dgm:pt modelId="{E3F620C1-43DB-4C61-BB7F-4AD3AE425A98}" type="parTrans" cxnId="{C8DD814F-E071-4439-BA60-555E6FAAF178}">
      <dgm:prSet/>
      <dgm:spPr/>
      <dgm:t>
        <a:bodyPr/>
        <a:lstStyle/>
        <a:p>
          <a:endParaRPr lang="en-US"/>
        </a:p>
      </dgm:t>
    </dgm:pt>
    <dgm:pt modelId="{240AD793-6FC7-4B6D-9006-FB095B9E661C}" type="sibTrans" cxnId="{C8DD814F-E071-4439-BA60-555E6FAAF178}">
      <dgm:prSet/>
      <dgm:spPr/>
      <dgm:t>
        <a:bodyPr/>
        <a:lstStyle/>
        <a:p>
          <a:endParaRPr lang="en-US"/>
        </a:p>
      </dgm:t>
    </dgm:pt>
    <dgm:pt modelId="{3446BAF6-7EB3-4E89-AD48-F2C98DBFCEC5}">
      <dgm:prSet phldrT="[Text]"/>
      <dgm:spPr/>
      <dgm:t>
        <a:bodyPr/>
        <a:lstStyle/>
        <a:p>
          <a:r>
            <a:rPr lang="en-US" dirty="0" smtClean="0"/>
            <a:t>Jumanji</a:t>
          </a:r>
          <a:endParaRPr lang="en-US" dirty="0"/>
        </a:p>
      </dgm:t>
    </dgm:pt>
    <dgm:pt modelId="{8F2C0C47-91B3-48E6-B913-1A75247F9951}" type="parTrans" cxnId="{95F57621-1657-41DB-A7D2-9F2F1092ED69}">
      <dgm:prSet/>
      <dgm:spPr/>
      <dgm:t>
        <a:bodyPr/>
        <a:lstStyle/>
        <a:p>
          <a:endParaRPr lang="en-US"/>
        </a:p>
      </dgm:t>
    </dgm:pt>
    <dgm:pt modelId="{161D8D2C-D00D-47E8-BCA7-53B1AA876900}" type="sibTrans" cxnId="{95F57621-1657-41DB-A7D2-9F2F1092ED69}">
      <dgm:prSet/>
      <dgm:spPr/>
      <dgm:t>
        <a:bodyPr/>
        <a:lstStyle/>
        <a:p>
          <a:endParaRPr lang="en-US"/>
        </a:p>
      </dgm:t>
    </dgm:pt>
    <dgm:pt modelId="{906E913C-555E-4D45-AE05-A1EB0936BE8D}" type="pres">
      <dgm:prSet presAssocID="{41604480-8CB1-4F84-92EC-C8E48FD307E9}" presName="compositeShape" presStyleCnt="0">
        <dgm:presLayoutVars>
          <dgm:chMax val="7"/>
          <dgm:dir/>
          <dgm:resizeHandles val="exact"/>
        </dgm:presLayoutVars>
      </dgm:prSet>
      <dgm:spPr/>
    </dgm:pt>
    <dgm:pt modelId="{C684D686-3E82-40C9-9D5F-32EF8D332A94}" type="pres">
      <dgm:prSet presAssocID="{B5DCE579-8B80-43A6-854F-31D02AFF8872}" presName="circ1" presStyleLbl="vennNode1" presStyleIdx="0" presStyleCnt="2" custLinFactNeighborX="4947" custLinFactNeighborY="273"/>
      <dgm:spPr/>
      <dgm:t>
        <a:bodyPr/>
        <a:lstStyle/>
        <a:p>
          <a:endParaRPr lang="en-US"/>
        </a:p>
      </dgm:t>
    </dgm:pt>
    <dgm:pt modelId="{0E58A7A6-3AAE-41EF-AD42-5C5CD475EBEF}" type="pres">
      <dgm:prSet presAssocID="{B5DCE579-8B80-43A6-854F-31D02AFF8872}" presName="circ1Tx" presStyleLbl="revTx" presStyleIdx="0" presStyleCnt="0">
        <dgm:presLayoutVars>
          <dgm:chMax val="0"/>
          <dgm:chPref val="0"/>
          <dgm:bulletEnabled val="1"/>
        </dgm:presLayoutVars>
      </dgm:prSet>
      <dgm:spPr/>
      <dgm:t>
        <a:bodyPr/>
        <a:lstStyle/>
        <a:p>
          <a:endParaRPr lang="en-US"/>
        </a:p>
      </dgm:t>
    </dgm:pt>
    <dgm:pt modelId="{B6BD9F3B-EE3A-4BF3-B5F3-20ACE2A31862}" type="pres">
      <dgm:prSet presAssocID="{3446BAF6-7EB3-4E89-AD48-F2C98DBFCEC5}" presName="circ2" presStyleLbl="vennNode1" presStyleIdx="1" presStyleCnt="2" custLinFactNeighborX="-4681" custLinFactNeighborY="273"/>
      <dgm:spPr/>
      <dgm:t>
        <a:bodyPr/>
        <a:lstStyle/>
        <a:p>
          <a:endParaRPr lang="en-US"/>
        </a:p>
      </dgm:t>
    </dgm:pt>
    <dgm:pt modelId="{9AD980B1-6CA4-4C76-9D27-19C8433AC6C5}" type="pres">
      <dgm:prSet presAssocID="{3446BAF6-7EB3-4E89-AD48-F2C98DBFCEC5}" presName="circ2Tx" presStyleLbl="revTx" presStyleIdx="0" presStyleCnt="0">
        <dgm:presLayoutVars>
          <dgm:chMax val="0"/>
          <dgm:chPref val="0"/>
          <dgm:bulletEnabled val="1"/>
        </dgm:presLayoutVars>
      </dgm:prSet>
      <dgm:spPr/>
      <dgm:t>
        <a:bodyPr/>
        <a:lstStyle/>
        <a:p>
          <a:endParaRPr lang="en-US"/>
        </a:p>
      </dgm:t>
    </dgm:pt>
  </dgm:ptLst>
  <dgm:cxnLst>
    <dgm:cxn modelId="{BD934C4C-931C-4F2D-BAC3-A39042B406E1}" type="presOf" srcId="{3446BAF6-7EB3-4E89-AD48-F2C98DBFCEC5}" destId="{9AD980B1-6CA4-4C76-9D27-19C8433AC6C5}" srcOrd="1" destOrd="0" presId="urn:microsoft.com/office/officeart/2005/8/layout/venn1"/>
    <dgm:cxn modelId="{8491F6CE-7371-4A07-A3AB-34E38544A1B0}" type="presOf" srcId="{3446BAF6-7EB3-4E89-AD48-F2C98DBFCEC5}" destId="{B6BD9F3B-EE3A-4BF3-B5F3-20ACE2A31862}" srcOrd="0" destOrd="0" presId="urn:microsoft.com/office/officeart/2005/8/layout/venn1"/>
    <dgm:cxn modelId="{95F57621-1657-41DB-A7D2-9F2F1092ED69}" srcId="{41604480-8CB1-4F84-92EC-C8E48FD307E9}" destId="{3446BAF6-7EB3-4E89-AD48-F2C98DBFCEC5}" srcOrd="1" destOrd="0" parTransId="{8F2C0C47-91B3-48E6-B913-1A75247F9951}" sibTransId="{161D8D2C-D00D-47E8-BCA7-53B1AA876900}"/>
    <dgm:cxn modelId="{2E5C40E2-004C-4A25-B27A-F2CE55EE10E9}" type="presOf" srcId="{41604480-8CB1-4F84-92EC-C8E48FD307E9}" destId="{906E913C-555E-4D45-AE05-A1EB0936BE8D}" srcOrd="0" destOrd="0" presId="urn:microsoft.com/office/officeart/2005/8/layout/venn1"/>
    <dgm:cxn modelId="{C8DD814F-E071-4439-BA60-555E6FAAF178}" srcId="{41604480-8CB1-4F84-92EC-C8E48FD307E9}" destId="{B5DCE579-8B80-43A6-854F-31D02AFF8872}" srcOrd="0" destOrd="0" parTransId="{E3F620C1-43DB-4C61-BB7F-4AD3AE425A98}" sibTransId="{240AD793-6FC7-4B6D-9006-FB095B9E661C}"/>
    <dgm:cxn modelId="{7B8B685B-2BA3-4872-A5AF-617B29C63FB1}" type="presOf" srcId="{B5DCE579-8B80-43A6-854F-31D02AFF8872}" destId="{0E58A7A6-3AAE-41EF-AD42-5C5CD475EBEF}" srcOrd="1" destOrd="0" presId="urn:microsoft.com/office/officeart/2005/8/layout/venn1"/>
    <dgm:cxn modelId="{EDFAE83F-321F-4E40-B17A-F5765A273B36}" type="presOf" srcId="{B5DCE579-8B80-43A6-854F-31D02AFF8872}" destId="{C684D686-3E82-40C9-9D5F-32EF8D332A94}" srcOrd="0" destOrd="0" presId="urn:microsoft.com/office/officeart/2005/8/layout/venn1"/>
    <dgm:cxn modelId="{99FA120E-02E8-4ADA-9DF9-8D4346DDE93A}" type="presParOf" srcId="{906E913C-555E-4D45-AE05-A1EB0936BE8D}" destId="{C684D686-3E82-40C9-9D5F-32EF8D332A94}" srcOrd="0" destOrd="0" presId="urn:microsoft.com/office/officeart/2005/8/layout/venn1"/>
    <dgm:cxn modelId="{E8A1BC3C-6BA2-417A-A6C3-1310C8DD86DD}" type="presParOf" srcId="{906E913C-555E-4D45-AE05-A1EB0936BE8D}" destId="{0E58A7A6-3AAE-41EF-AD42-5C5CD475EBEF}" srcOrd="1" destOrd="0" presId="urn:microsoft.com/office/officeart/2005/8/layout/venn1"/>
    <dgm:cxn modelId="{7371EB92-B383-4D3B-A170-AABE9354665B}" type="presParOf" srcId="{906E913C-555E-4D45-AE05-A1EB0936BE8D}" destId="{B6BD9F3B-EE3A-4BF3-B5F3-20ACE2A31862}" srcOrd="2" destOrd="0" presId="urn:microsoft.com/office/officeart/2005/8/layout/venn1"/>
    <dgm:cxn modelId="{EDADF9E4-10CA-4A98-8416-AA302A129250}" type="presParOf" srcId="{906E913C-555E-4D45-AE05-A1EB0936BE8D}" destId="{9AD980B1-6CA4-4C76-9D27-19C8433AC6C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4506C5-4327-41F8-8D86-CF6707AFBFE7}"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6F89184E-ED93-4BFF-84EE-2A526951B89E}">
      <dgm:prSet phldrT="[Text]" custT="1"/>
      <dgm:spPr/>
      <dgm:t>
        <a:bodyPr/>
        <a:lstStyle/>
        <a:p>
          <a:r>
            <a:rPr lang="en-US" sz="3200" dirty="0" smtClean="0"/>
            <a:t>Has your imagination gotten you into trouble? </a:t>
          </a:r>
          <a:endParaRPr lang="en-US" sz="3200" dirty="0"/>
        </a:p>
      </dgm:t>
    </dgm:pt>
    <dgm:pt modelId="{8BBA20C0-EAB9-49BD-92D8-9EF9844E40BD}" type="parTrans" cxnId="{8EAA3A6C-5245-4149-93F1-1F45A99F7F44}">
      <dgm:prSet/>
      <dgm:spPr/>
      <dgm:t>
        <a:bodyPr/>
        <a:lstStyle/>
        <a:p>
          <a:endParaRPr lang="en-US"/>
        </a:p>
      </dgm:t>
    </dgm:pt>
    <dgm:pt modelId="{170B5940-9F8F-46F6-AC01-22FDE0D46100}" type="sibTrans" cxnId="{8EAA3A6C-5245-4149-93F1-1F45A99F7F44}">
      <dgm:prSet/>
      <dgm:spPr/>
      <dgm:t>
        <a:bodyPr/>
        <a:lstStyle/>
        <a:p>
          <a:endParaRPr lang="en-US"/>
        </a:p>
      </dgm:t>
    </dgm:pt>
    <dgm:pt modelId="{D86AAC22-3C01-4F50-AB97-26144D4C4BCA}">
      <dgm:prSet phldrT="[Text]"/>
      <dgm:spPr/>
      <dgm:t>
        <a:bodyPr/>
        <a:lstStyle/>
        <a:p>
          <a:r>
            <a:rPr lang="en-US" dirty="0" smtClean="0"/>
            <a:t>yes</a:t>
          </a:r>
          <a:endParaRPr lang="en-US" dirty="0"/>
        </a:p>
      </dgm:t>
    </dgm:pt>
    <dgm:pt modelId="{F91663B4-45D4-4A81-89A0-18B863238B15}" type="parTrans" cxnId="{A8F1A11C-9F8C-446F-B912-E970AAE07BBC}">
      <dgm:prSet/>
      <dgm:spPr/>
      <dgm:t>
        <a:bodyPr/>
        <a:lstStyle/>
        <a:p>
          <a:endParaRPr lang="en-US"/>
        </a:p>
      </dgm:t>
    </dgm:pt>
    <dgm:pt modelId="{0D1CA1AB-7DDA-4BF3-AF5D-B2D88B131ACB}" type="sibTrans" cxnId="{A8F1A11C-9F8C-446F-B912-E970AAE07BBC}">
      <dgm:prSet/>
      <dgm:spPr/>
      <dgm:t>
        <a:bodyPr/>
        <a:lstStyle/>
        <a:p>
          <a:endParaRPr lang="en-US"/>
        </a:p>
      </dgm:t>
    </dgm:pt>
    <dgm:pt modelId="{2CB17716-DE32-4FEA-8F86-FCAA62247DAD}">
      <dgm:prSet phldrT="[Text]"/>
      <dgm:spPr/>
      <dgm:t>
        <a:bodyPr/>
        <a:lstStyle/>
        <a:p>
          <a:r>
            <a:rPr lang="en-US" dirty="0" smtClean="0"/>
            <a:t>no</a:t>
          </a:r>
          <a:endParaRPr lang="en-US" dirty="0"/>
        </a:p>
      </dgm:t>
    </dgm:pt>
    <dgm:pt modelId="{FEEB8FD0-B76A-4138-919B-928E8D1FE506}" type="parTrans" cxnId="{E059C2E3-5969-4924-8EF7-5284A3A84AF8}">
      <dgm:prSet/>
      <dgm:spPr/>
      <dgm:t>
        <a:bodyPr/>
        <a:lstStyle/>
        <a:p>
          <a:endParaRPr lang="en-US"/>
        </a:p>
      </dgm:t>
    </dgm:pt>
    <dgm:pt modelId="{9C571B09-425F-4B62-BFAF-08EFA68ECF71}" type="sibTrans" cxnId="{E059C2E3-5969-4924-8EF7-5284A3A84AF8}">
      <dgm:prSet/>
      <dgm:spPr/>
      <dgm:t>
        <a:bodyPr/>
        <a:lstStyle/>
        <a:p>
          <a:endParaRPr lang="en-US"/>
        </a:p>
      </dgm:t>
    </dgm:pt>
    <dgm:pt modelId="{7257CAF6-95EB-4FB6-9ABE-2464B5BFB503}">
      <dgm:prSet phldrT="[Text]"/>
      <dgm:spPr/>
      <dgm:t>
        <a:bodyPr/>
        <a:lstStyle/>
        <a:p>
          <a:r>
            <a:rPr lang="en-US" dirty="0" smtClean="0"/>
            <a:t>Next question</a:t>
          </a:r>
          <a:endParaRPr lang="en-US" dirty="0"/>
        </a:p>
      </dgm:t>
    </dgm:pt>
    <dgm:pt modelId="{8A2C6007-797D-4C51-96A5-511FE0F6565D}" type="parTrans" cxnId="{6A1EB5A9-0811-4161-8248-88DA5E9CBFC9}">
      <dgm:prSet/>
      <dgm:spPr/>
      <dgm:t>
        <a:bodyPr/>
        <a:lstStyle/>
        <a:p>
          <a:endParaRPr lang="en-US"/>
        </a:p>
      </dgm:t>
    </dgm:pt>
    <dgm:pt modelId="{ED105A54-76D0-455D-A1F5-B1D97EB1BC1B}" type="sibTrans" cxnId="{6A1EB5A9-0811-4161-8248-88DA5E9CBFC9}">
      <dgm:prSet/>
      <dgm:spPr/>
      <dgm:t>
        <a:bodyPr/>
        <a:lstStyle/>
        <a:p>
          <a:endParaRPr lang="en-US"/>
        </a:p>
      </dgm:t>
    </dgm:pt>
    <dgm:pt modelId="{5A6B77DE-5B2A-4F67-8A19-8144BBD0E8C5}">
      <dgm:prSet phldrT="[Text]"/>
      <dgm:spPr/>
      <dgm:t>
        <a:bodyPr/>
        <a:lstStyle/>
        <a:p>
          <a:r>
            <a:rPr lang="en-US" dirty="0" smtClean="0"/>
            <a:t>yes</a:t>
          </a:r>
          <a:endParaRPr lang="en-US" dirty="0"/>
        </a:p>
      </dgm:t>
    </dgm:pt>
    <dgm:pt modelId="{ADD7C1A2-A2CC-40B3-B721-2023F07EB239}" type="parTrans" cxnId="{81EE36B6-81AF-4D04-8999-64EB228E7443}">
      <dgm:prSet/>
      <dgm:spPr/>
      <dgm:t>
        <a:bodyPr/>
        <a:lstStyle/>
        <a:p>
          <a:endParaRPr lang="en-US"/>
        </a:p>
      </dgm:t>
    </dgm:pt>
    <dgm:pt modelId="{183B58F5-D932-4AA0-9B3E-CD9D6FCF4FB0}" type="sibTrans" cxnId="{81EE36B6-81AF-4D04-8999-64EB228E7443}">
      <dgm:prSet/>
      <dgm:spPr/>
      <dgm:t>
        <a:bodyPr/>
        <a:lstStyle/>
        <a:p>
          <a:endParaRPr lang="en-US"/>
        </a:p>
      </dgm:t>
    </dgm:pt>
    <dgm:pt modelId="{6731CD79-1E63-4DC7-9073-3906ABEAF548}">
      <dgm:prSet phldrT="[Text]"/>
      <dgm:spPr/>
      <dgm:t>
        <a:bodyPr/>
        <a:lstStyle/>
        <a:p>
          <a:r>
            <a:rPr lang="en-US" dirty="0" smtClean="0"/>
            <a:t>no</a:t>
          </a:r>
          <a:endParaRPr lang="en-US" dirty="0"/>
        </a:p>
      </dgm:t>
    </dgm:pt>
    <dgm:pt modelId="{49115AE7-42FF-46CC-80CA-DC104E9E2C0D}" type="parTrans" cxnId="{8F7E8BAF-DC4C-4EB3-BCA8-EBBAEB9058B0}">
      <dgm:prSet/>
      <dgm:spPr/>
      <dgm:t>
        <a:bodyPr/>
        <a:lstStyle/>
        <a:p>
          <a:endParaRPr lang="en-US"/>
        </a:p>
      </dgm:t>
    </dgm:pt>
    <dgm:pt modelId="{4092EDA6-EC22-4C6F-B2C0-28905512AEB8}" type="sibTrans" cxnId="{8F7E8BAF-DC4C-4EB3-BCA8-EBBAEB9058B0}">
      <dgm:prSet/>
      <dgm:spPr/>
      <dgm:t>
        <a:bodyPr/>
        <a:lstStyle/>
        <a:p>
          <a:endParaRPr lang="en-US"/>
        </a:p>
      </dgm:t>
    </dgm:pt>
    <dgm:pt modelId="{949585EA-D410-4253-B37D-C99AE15E4108}">
      <dgm:prSet phldrT="[Text]"/>
      <dgm:spPr/>
      <dgm:t>
        <a:bodyPr/>
        <a:lstStyle/>
        <a:p>
          <a:r>
            <a:rPr lang="en-US" dirty="0" smtClean="0"/>
            <a:t>Next question</a:t>
          </a:r>
          <a:endParaRPr lang="en-US" dirty="0"/>
        </a:p>
      </dgm:t>
    </dgm:pt>
    <dgm:pt modelId="{E323611E-5644-460B-BFFE-FD9BF0F5F0C1}" type="parTrans" cxnId="{F5E23A58-3647-4091-84B8-1BD447C72039}">
      <dgm:prSet/>
      <dgm:spPr/>
      <dgm:t>
        <a:bodyPr/>
        <a:lstStyle/>
        <a:p>
          <a:endParaRPr lang="en-US"/>
        </a:p>
      </dgm:t>
    </dgm:pt>
    <dgm:pt modelId="{B3FB417B-A9BD-4024-B576-96BE1661FFE3}" type="sibTrans" cxnId="{F5E23A58-3647-4091-84B8-1BD447C72039}">
      <dgm:prSet/>
      <dgm:spPr/>
      <dgm:t>
        <a:bodyPr/>
        <a:lstStyle/>
        <a:p>
          <a:endParaRPr lang="en-US"/>
        </a:p>
      </dgm:t>
    </dgm:pt>
    <dgm:pt modelId="{31E70DE8-D537-428E-944F-722839944257}">
      <dgm:prSet phldrT="[Text]"/>
      <dgm:spPr/>
      <dgm:t>
        <a:bodyPr/>
        <a:lstStyle/>
        <a:p>
          <a:r>
            <a:rPr lang="en-US" dirty="0" smtClean="0"/>
            <a:t>yes</a:t>
          </a:r>
          <a:endParaRPr lang="en-US" dirty="0"/>
        </a:p>
      </dgm:t>
    </dgm:pt>
    <dgm:pt modelId="{D0B5F255-82F1-4A81-ACCF-2C1400DAF753}" type="parTrans" cxnId="{F8FF8F03-9B7B-4E33-8EE1-301115DA38E1}">
      <dgm:prSet/>
      <dgm:spPr/>
      <dgm:t>
        <a:bodyPr/>
        <a:lstStyle/>
        <a:p>
          <a:endParaRPr lang="en-US"/>
        </a:p>
      </dgm:t>
    </dgm:pt>
    <dgm:pt modelId="{291F0521-FB82-4C54-BADB-B3D2581EF68A}" type="sibTrans" cxnId="{F8FF8F03-9B7B-4E33-8EE1-301115DA38E1}">
      <dgm:prSet/>
      <dgm:spPr/>
      <dgm:t>
        <a:bodyPr/>
        <a:lstStyle/>
        <a:p>
          <a:endParaRPr lang="en-US"/>
        </a:p>
      </dgm:t>
    </dgm:pt>
    <dgm:pt modelId="{CDB5CE9A-2B77-4D5D-A5BD-DF594D36EED2}">
      <dgm:prSet phldrT="[Text]"/>
      <dgm:spPr/>
      <dgm:t>
        <a:bodyPr/>
        <a:lstStyle/>
        <a:p>
          <a:r>
            <a:rPr lang="en-US" dirty="0" smtClean="0"/>
            <a:t>No</a:t>
          </a:r>
          <a:endParaRPr lang="en-US" dirty="0"/>
        </a:p>
      </dgm:t>
    </dgm:pt>
    <dgm:pt modelId="{82185C0F-EFAF-4EBE-81F7-0E86708B51BE}" type="parTrans" cxnId="{BB1B338F-F79F-4B01-9CE9-26408A3D57C8}">
      <dgm:prSet/>
      <dgm:spPr/>
      <dgm:t>
        <a:bodyPr/>
        <a:lstStyle/>
        <a:p>
          <a:endParaRPr lang="en-US"/>
        </a:p>
      </dgm:t>
    </dgm:pt>
    <dgm:pt modelId="{E28A8931-35FA-4A5D-8F0A-47250300B306}" type="sibTrans" cxnId="{BB1B338F-F79F-4B01-9CE9-26408A3D57C8}">
      <dgm:prSet/>
      <dgm:spPr/>
      <dgm:t>
        <a:bodyPr/>
        <a:lstStyle/>
        <a:p>
          <a:endParaRPr lang="en-US"/>
        </a:p>
      </dgm:t>
    </dgm:pt>
    <dgm:pt modelId="{C809A7AD-CA49-473E-BD18-CB332F7958BD}">
      <dgm:prSet phldrT="[Text]"/>
      <dgm:spPr/>
      <dgm:t>
        <a:bodyPr/>
        <a:lstStyle/>
        <a:p>
          <a:r>
            <a:rPr lang="en-US" dirty="0" smtClean="0"/>
            <a:t>Next question</a:t>
          </a:r>
          <a:endParaRPr lang="en-US" dirty="0"/>
        </a:p>
      </dgm:t>
    </dgm:pt>
    <dgm:pt modelId="{7AE4E67F-1731-46B3-9748-63BE989BE653}" type="parTrans" cxnId="{D6AE837B-115B-4C5E-81DE-50A3FA1D0B93}">
      <dgm:prSet/>
      <dgm:spPr/>
      <dgm:t>
        <a:bodyPr/>
        <a:lstStyle/>
        <a:p>
          <a:endParaRPr lang="en-US"/>
        </a:p>
      </dgm:t>
    </dgm:pt>
    <dgm:pt modelId="{7B5D5F96-D26A-4671-98FC-38626A7F4B50}" type="sibTrans" cxnId="{D6AE837B-115B-4C5E-81DE-50A3FA1D0B93}">
      <dgm:prSet/>
      <dgm:spPr/>
      <dgm:t>
        <a:bodyPr/>
        <a:lstStyle/>
        <a:p>
          <a:endParaRPr lang="en-US"/>
        </a:p>
      </dgm:t>
    </dgm:pt>
    <dgm:pt modelId="{C9668717-0FC5-40F9-AD3F-42C0F119E9E2}">
      <dgm:prSet phldrT="[Text]"/>
      <dgm:spPr/>
      <dgm:t>
        <a:bodyPr/>
        <a:lstStyle/>
        <a:p>
          <a:endParaRPr lang="en-US" dirty="0"/>
        </a:p>
      </dgm:t>
    </dgm:pt>
    <dgm:pt modelId="{2B44B4C5-5C0C-4A8E-8ED8-4DF15C2DD472}" type="parTrans" cxnId="{29193925-9FC2-48B7-9F5C-6427CA97B7E4}">
      <dgm:prSet/>
      <dgm:spPr/>
      <dgm:t>
        <a:bodyPr/>
        <a:lstStyle/>
        <a:p>
          <a:endParaRPr lang="en-US"/>
        </a:p>
      </dgm:t>
    </dgm:pt>
    <dgm:pt modelId="{78808379-6C0F-4C15-8950-5061AA9E3B6B}" type="sibTrans" cxnId="{29193925-9FC2-48B7-9F5C-6427CA97B7E4}">
      <dgm:prSet/>
      <dgm:spPr/>
      <dgm:t>
        <a:bodyPr/>
        <a:lstStyle/>
        <a:p>
          <a:endParaRPr lang="en-US"/>
        </a:p>
      </dgm:t>
    </dgm:pt>
    <dgm:pt modelId="{4563F375-E1E7-46F5-AD59-D18A83E9DAA8}" type="pres">
      <dgm:prSet presAssocID="{234506C5-4327-41F8-8D86-CF6707AFBFE7}" presName="Name0" presStyleCnt="0">
        <dgm:presLayoutVars>
          <dgm:dir/>
          <dgm:animLvl val="lvl"/>
          <dgm:resizeHandles val="exact"/>
        </dgm:presLayoutVars>
      </dgm:prSet>
      <dgm:spPr/>
      <dgm:t>
        <a:bodyPr/>
        <a:lstStyle/>
        <a:p>
          <a:endParaRPr lang="en-US"/>
        </a:p>
      </dgm:t>
    </dgm:pt>
    <dgm:pt modelId="{43830009-A57C-42F8-8616-E08F39B33BD8}" type="pres">
      <dgm:prSet presAssocID="{C9668717-0FC5-40F9-AD3F-42C0F119E9E2}" presName="boxAndChildren" presStyleCnt="0"/>
      <dgm:spPr/>
    </dgm:pt>
    <dgm:pt modelId="{4F70737E-86D7-4598-A167-9882F6C7D532}" type="pres">
      <dgm:prSet presAssocID="{C9668717-0FC5-40F9-AD3F-42C0F119E9E2}" presName="parentTextBox" presStyleLbl="node1" presStyleIdx="0" presStyleCnt="5"/>
      <dgm:spPr/>
      <dgm:t>
        <a:bodyPr/>
        <a:lstStyle/>
        <a:p>
          <a:endParaRPr lang="en-US"/>
        </a:p>
      </dgm:t>
    </dgm:pt>
    <dgm:pt modelId="{1804AC49-A97C-4AB0-B399-5CE156CA6856}" type="pres">
      <dgm:prSet presAssocID="{7B5D5F96-D26A-4671-98FC-38626A7F4B50}" presName="sp" presStyleCnt="0"/>
      <dgm:spPr/>
    </dgm:pt>
    <dgm:pt modelId="{CD737792-9AB8-4DFC-BAF4-5BC471364769}" type="pres">
      <dgm:prSet presAssocID="{C809A7AD-CA49-473E-BD18-CB332F7958BD}" presName="arrowAndChildren" presStyleCnt="0"/>
      <dgm:spPr/>
    </dgm:pt>
    <dgm:pt modelId="{911CB948-B52E-46E7-82D9-C2AEB447BA3B}" type="pres">
      <dgm:prSet presAssocID="{C809A7AD-CA49-473E-BD18-CB332F7958BD}" presName="parentTextArrow" presStyleLbl="node1" presStyleIdx="1" presStyleCnt="5"/>
      <dgm:spPr/>
      <dgm:t>
        <a:bodyPr/>
        <a:lstStyle/>
        <a:p>
          <a:endParaRPr lang="en-US"/>
        </a:p>
      </dgm:t>
    </dgm:pt>
    <dgm:pt modelId="{F63E8052-F0CF-45CB-88D5-D790A32C4BF9}" type="pres">
      <dgm:prSet presAssocID="{B3FB417B-A9BD-4024-B576-96BE1661FFE3}" presName="sp" presStyleCnt="0"/>
      <dgm:spPr/>
    </dgm:pt>
    <dgm:pt modelId="{E7CFA2B6-CCEA-446C-9C38-0CE3EB7B85C3}" type="pres">
      <dgm:prSet presAssocID="{949585EA-D410-4253-B37D-C99AE15E4108}" presName="arrowAndChildren" presStyleCnt="0"/>
      <dgm:spPr/>
    </dgm:pt>
    <dgm:pt modelId="{C7C94320-AD57-48B1-BCA3-347AAFD3E446}" type="pres">
      <dgm:prSet presAssocID="{949585EA-D410-4253-B37D-C99AE15E4108}" presName="parentTextArrow" presStyleLbl="node1" presStyleIdx="1" presStyleCnt="5"/>
      <dgm:spPr/>
      <dgm:t>
        <a:bodyPr/>
        <a:lstStyle/>
        <a:p>
          <a:endParaRPr lang="en-US"/>
        </a:p>
      </dgm:t>
    </dgm:pt>
    <dgm:pt modelId="{2E6AE045-DC17-48F3-8CFB-E5B792F28BA3}" type="pres">
      <dgm:prSet presAssocID="{949585EA-D410-4253-B37D-C99AE15E4108}" presName="arrow" presStyleLbl="node1" presStyleIdx="2" presStyleCnt="5"/>
      <dgm:spPr/>
      <dgm:t>
        <a:bodyPr/>
        <a:lstStyle/>
        <a:p>
          <a:endParaRPr lang="en-US"/>
        </a:p>
      </dgm:t>
    </dgm:pt>
    <dgm:pt modelId="{E22D482C-A377-4BD2-9A4D-919D6FF5920A}" type="pres">
      <dgm:prSet presAssocID="{949585EA-D410-4253-B37D-C99AE15E4108}" presName="descendantArrow" presStyleCnt="0"/>
      <dgm:spPr/>
    </dgm:pt>
    <dgm:pt modelId="{951991EF-B673-4985-9CD8-2BF7B56BEB5A}" type="pres">
      <dgm:prSet presAssocID="{31E70DE8-D537-428E-944F-722839944257}" presName="childTextArrow" presStyleLbl="fgAccFollowNode1" presStyleIdx="0" presStyleCnt="6">
        <dgm:presLayoutVars>
          <dgm:bulletEnabled val="1"/>
        </dgm:presLayoutVars>
      </dgm:prSet>
      <dgm:spPr/>
      <dgm:t>
        <a:bodyPr/>
        <a:lstStyle/>
        <a:p>
          <a:endParaRPr lang="en-US"/>
        </a:p>
      </dgm:t>
    </dgm:pt>
    <dgm:pt modelId="{65C8D7FF-4CEC-4EAA-9037-983349FEC305}" type="pres">
      <dgm:prSet presAssocID="{CDB5CE9A-2B77-4D5D-A5BD-DF594D36EED2}" presName="childTextArrow" presStyleLbl="fgAccFollowNode1" presStyleIdx="1" presStyleCnt="6">
        <dgm:presLayoutVars>
          <dgm:bulletEnabled val="1"/>
        </dgm:presLayoutVars>
      </dgm:prSet>
      <dgm:spPr/>
      <dgm:t>
        <a:bodyPr/>
        <a:lstStyle/>
        <a:p>
          <a:endParaRPr lang="en-US"/>
        </a:p>
      </dgm:t>
    </dgm:pt>
    <dgm:pt modelId="{1874C4E7-2FF9-4DA5-9F87-C33E29D69E8F}" type="pres">
      <dgm:prSet presAssocID="{ED105A54-76D0-455D-A1F5-B1D97EB1BC1B}" presName="sp" presStyleCnt="0"/>
      <dgm:spPr/>
    </dgm:pt>
    <dgm:pt modelId="{F0B9C673-4A8A-48FF-9050-A34276CBB930}" type="pres">
      <dgm:prSet presAssocID="{7257CAF6-95EB-4FB6-9ABE-2464B5BFB503}" presName="arrowAndChildren" presStyleCnt="0"/>
      <dgm:spPr/>
    </dgm:pt>
    <dgm:pt modelId="{CB2EFB86-1D8B-4D31-BD2E-EAF3AB508462}" type="pres">
      <dgm:prSet presAssocID="{7257CAF6-95EB-4FB6-9ABE-2464B5BFB503}" presName="parentTextArrow" presStyleLbl="node1" presStyleIdx="2" presStyleCnt="5"/>
      <dgm:spPr/>
      <dgm:t>
        <a:bodyPr/>
        <a:lstStyle/>
        <a:p>
          <a:endParaRPr lang="en-US"/>
        </a:p>
      </dgm:t>
    </dgm:pt>
    <dgm:pt modelId="{E1891E29-A93B-4FE4-B478-2062F34687CC}" type="pres">
      <dgm:prSet presAssocID="{7257CAF6-95EB-4FB6-9ABE-2464B5BFB503}" presName="arrow" presStyleLbl="node1" presStyleIdx="3" presStyleCnt="5" custLinFactNeighborX="-245" custLinFactNeighborY="1246"/>
      <dgm:spPr/>
      <dgm:t>
        <a:bodyPr/>
        <a:lstStyle/>
        <a:p>
          <a:endParaRPr lang="en-US"/>
        </a:p>
      </dgm:t>
    </dgm:pt>
    <dgm:pt modelId="{0DC55268-C055-434C-ADAB-5AC5DBEC3DE6}" type="pres">
      <dgm:prSet presAssocID="{7257CAF6-95EB-4FB6-9ABE-2464B5BFB503}" presName="descendantArrow" presStyleCnt="0"/>
      <dgm:spPr/>
    </dgm:pt>
    <dgm:pt modelId="{90B8DB9B-028C-4A5A-84C5-618CFC69E26F}" type="pres">
      <dgm:prSet presAssocID="{5A6B77DE-5B2A-4F67-8A19-8144BBD0E8C5}" presName="childTextArrow" presStyleLbl="fgAccFollowNode1" presStyleIdx="2" presStyleCnt="6">
        <dgm:presLayoutVars>
          <dgm:bulletEnabled val="1"/>
        </dgm:presLayoutVars>
      </dgm:prSet>
      <dgm:spPr/>
      <dgm:t>
        <a:bodyPr/>
        <a:lstStyle/>
        <a:p>
          <a:endParaRPr lang="en-US"/>
        </a:p>
      </dgm:t>
    </dgm:pt>
    <dgm:pt modelId="{743C1EEE-5137-4020-BA9A-8B2D626B2A45}" type="pres">
      <dgm:prSet presAssocID="{6731CD79-1E63-4DC7-9073-3906ABEAF548}" presName="childTextArrow" presStyleLbl="fgAccFollowNode1" presStyleIdx="3" presStyleCnt="6">
        <dgm:presLayoutVars>
          <dgm:bulletEnabled val="1"/>
        </dgm:presLayoutVars>
      </dgm:prSet>
      <dgm:spPr/>
      <dgm:t>
        <a:bodyPr/>
        <a:lstStyle/>
        <a:p>
          <a:endParaRPr lang="en-US"/>
        </a:p>
      </dgm:t>
    </dgm:pt>
    <dgm:pt modelId="{F2BE98CE-B838-4C08-BC0C-90876441C48E}" type="pres">
      <dgm:prSet presAssocID="{170B5940-9F8F-46F6-AC01-22FDE0D46100}" presName="sp" presStyleCnt="0"/>
      <dgm:spPr/>
    </dgm:pt>
    <dgm:pt modelId="{C64B5508-2711-400F-9273-7480698A0FFA}" type="pres">
      <dgm:prSet presAssocID="{6F89184E-ED93-4BFF-84EE-2A526951B89E}" presName="arrowAndChildren" presStyleCnt="0"/>
      <dgm:spPr/>
    </dgm:pt>
    <dgm:pt modelId="{E1CE0A62-DD7E-4EB0-A64B-524E130A5AFD}" type="pres">
      <dgm:prSet presAssocID="{6F89184E-ED93-4BFF-84EE-2A526951B89E}" presName="parentTextArrow" presStyleLbl="node1" presStyleIdx="3" presStyleCnt="5"/>
      <dgm:spPr/>
      <dgm:t>
        <a:bodyPr/>
        <a:lstStyle/>
        <a:p>
          <a:endParaRPr lang="en-US"/>
        </a:p>
      </dgm:t>
    </dgm:pt>
    <dgm:pt modelId="{DDC336F1-D12F-47BD-8B52-E1B121A5C62B}" type="pres">
      <dgm:prSet presAssocID="{6F89184E-ED93-4BFF-84EE-2A526951B89E}" presName="arrow" presStyleLbl="node1" presStyleIdx="4" presStyleCnt="5" custLinFactNeighborX="-7"/>
      <dgm:spPr/>
      <dgm:t>
        <a:bodyPr/>
        <a:lstStyle/>
        <a:p>
          <a:endParaRPr lang="en-US"/>
        </a:p>
      </dgm:t>
    </dgm:pt>
    <dgm:pt modelId="{042D5521-8698-44DF-88B6-6EE9252A2215}" type="pres">
      <dgm:prSet presAssocID="{6F89184E-ED93-4BFF-84EE-2A526951B89E}" presName="descendantArrow" presStyleCnt="0"/>
      <dgm:spPr/>
    </dgm:pt>
    <dgm:pt modelId="{1669FC23-B08B-41D6-BEE8-17A171ECFB40}" type="pres">
      <dgm:prSet presAssocID="{D86AAC22-3C01-4F50-AB97-26144D4C4BCA}" presName="childTextArrow" presStyleLbl="fgAccFollowNode1" presStyleIdx="4" presStyleCnt="6">
        <dgm:presLayoutVars>
          <dgm:bulletEnabled val="1"/>
        </dgm:presLayoutVars>
      </dgm:prSet>
      <dgm:spPr/>
      <dgm:t>
        <a:bodyPr/>
        <a:lstStyle/>
        <a:p>
          <a:endParaRPr lang="en-US"/>
        </a:p>
      </dgm:t>
    </dgm:pt>
    <dgm:pt modelId="{25F6A262-7490-408C-8B81-38C24E52DA72}" type="pres">
      <dgm:prSet presAssocID="{2CB17716-DE32-4FEA-8F86-FCAA62247DAD}" presName="childTextArrow" presStyleLbl="fgAccFollowNode1" presStyleIdx="5" presStyleCnt="6">
        <dgm:presLayoutVars>
          <dgm:bulletEnabled val="1"/>
        </dgm:presLayoutVars>
      </dgm:prSet>
      <dgm:spPr/>
      <dgm:t>
        <a:bodyPr/>
        <a:lstStyle/>
        <a:p>
          <a:endParaRPr lang="en-US"/>
        </a:p>
      </dgm:t>
    </dgm:pt>
  </dgm:ptLst>
  <dgm:cxnLst>
    <dgm:cxn modelId="{81EE36B6-81AF-4D04-8999-64EB228E7443}" srcId="{7257CAF6-95EB-4FB6-9ABE-2464B5BFB503}" destId="{5A6B77DE-5B2A-4F67-8A19-8144BBD0E8C5}" srcOrd="0" destOrd="0" parTransId="{ADD7C1A2-A2CC-40B3-B721-2023F07EB239}" sibTransId="{183B58F5-D932-4AA0-9B3E-CD9D6FCF4FB0}"/>
    <dgm:cxn modelId="{840DC8E8-F0BE-4A10-8311-098BB2262963}" type="presOf" srcId="{234506C5-4327-41F8-8D86-CF6707AFBFE7}" destId="{4563F375-E1E7-46F5-AD59-D18A83E9DAA8}" srcOrd="0" destOrd="0" presId="urn:microsoft.com/office/officeart/2005/8/layout/process4"/>
    <dgm:cxn modelId="{8F7E8BAF-DC4C-4EB3-BCA8-EBBAEB9058B0}" srcId="{7257CAF6-95EB-4FB6-9ABE-2464B5BFB503}" destId="{6731CD79-1E63-4DC7-9073-3906ABEAF548}" srcOrd="1" destOrd="0" parTransId="{49115AE7-42FF-46CC-80CA-DC104E9E2C0D}" sibTransId="{4092EDA6-EC22-4C6F-B2C0-28905512AEB8}"/>
    <dgm:cxn modelId="{8F6D1B43-BEA3-4571-902F-DA7E9BB975BD}" type="presOf" srcId="{C9668717-0FC5-40F9-AD3F-42C0F119E9E2}" destId="{4F70737E-86D7-4598-A167-9882F6C7D532}" srcOrd="0" destOrd="0" presId="urn:microsoft.com/office/officeart/2005/8/layout/process4"/>
    <dgm:cxn modelId="{29193925-9FC2-48B7-9F5C-6427CA97B7E4}" srcId="{234506C5-4327-41F8-8D86-CF6707AFBFE7}" destId="{C9668717-0FC5-40F9-AD3F-42C0F119E9E2}" srcOrd="4" destOrd="0" parTransId="{2B44B4C5-5C0C-4A8E-8ED8-4DF15C2DD472}" sibTransId="{78808379-6C0F-4C15-8950-5061AA9E3B6B}"/>
    <dgm:cxn modelId="{13D1436B-0191-4125-A823-9152D7E3683E}" type="presOf" srcId="{31E70DE8-D537-428E-944F-722839944257}" destId="{951991EF-B673-4985-9CD8-2BF7B56BEB5A}" srcOrd="0" destOrd="0" presId="urn:microsoft.com/office/officeart/2005/8/layout/process4"/>
    <dgm:cxn modelId="{DF1959A4-88AD-4F89-8618-25CA0A8A5AF7}" type="presOf" srcId="{D86AAC22-3C01-4F50-AB97-26144D4C4BCA}" destId="{1669FC23-B08B-41D6-BEE8-17A171ECFB40}" srcOrd="0" destOrd="0" presId="urn:microsoft.com/office/officeart/2005/8/layout/process4"/>
    <dgm:cxn modelId="{D6AE837B-115B-4C5E-81DE-50A3FA1D0B93}" srcId="{234506C5-4327-41F8-8D86-CF6707AFBFE7}" destId="{C809A7AD-CA49-473E-BD18-CB332F7958BD}" srcOrd="3" destOrd="0" parTransId="{7AE4E67F-1731-46B3-9748-63BE989BE653}" sibTransId="{7B5D5F96-D26A-4671-98FC-38626A7F4B50}"/>
    <dgm:cxn modelId="{07636D99-A957-4C08-9A6B-20401DB5B5A7}" type="presOf" srcId="{7257CAF6-95EB-4FB6-9ABE-2464B5BFB503}" destId="{CB2EFB86-1D8B-4D31-BD2E-EAF3AB508462}" srcOrd="0" destOrd="0" presId="urn:microsoft.com/office/officeart/2005/8/layout/process4"/>
    <dgm:cxn modelId="{BB1B338F-F79F-4B01-9CE9-26408A3D57C8}" srcId="{949585EA-D410-4253-B37D-C99AE15E4108}" destId="{CDB5CE9A-2B77-4D5D-A5BD-DF594D36EED2}" srcOrd="1" destOrd="0" parTransId="{82185C0F-EFAF-4EBE-81F7-0E86708B51BE}" sibTransId="{E28A8931-35FA-4A5D-8F0A-47250300B306}"/>
    <dgm:cxn modelId="{A0C58FA7-0A55-4D87-A64A-D52233A36A13}" type="presOf" srcId="{949585EA-D410-4253-B37D-C99AE15E4108}" destId="{2E6AE045-DC17-48F3-8CFB-E5B792F28BA3}" srcOrd="1" destOrd="0" presId="urn:microsoft.com/office/officeart/2005/8/layout/process4"/>
    <dgm:cxn modelId="{F5E23A58-3647-4091-84B8-1BD447C72039}" srcId="{234506C5-4327-41F8-8D86-CF6707AFBFE7}" destId="{949585EA-D410-4253-B37D-C99AE15E4108}" srcOrd="2" destOrd="0" parTransId="{E323611E-5644-460B-BFFE-FD9BF0F5F0C1}" sibTransId="{B3FB417B-A9BD-4024-B576-96BE1661FFE3}"/>
    <dgm:cxn modelId="{E82F5EF9-2615-443E-A8EB-A36B89DF3997}" type="presOf" srcId="{6F89184E-ED93-4BFF-84EE-2A526951B89E}" destId="{DDC336F1-D12F-47BD-8B52-E1B121A5C62B}" srcOrd="1" destOrd="0" presId="urn:microsoft.com/office/officeart/2005/8/layout/process4"/>
    <dgm:cxn modelId="{8CBB1A76-B1DF-4BEB-9CBE-23476BF540B8}" type="presOf" srcId="{CDB5CE9A-2B77-4D5D-A5BD-DF594D36EED2}" destId="{65C8D7FF-4CEC-4EAA-9037-983349FEC305}" srcOrd="0" destOrd="0" presId="urn:microsoft.com/office/officeart/2005/8/layout/process4"/>
    <dgm:cxn modelId="{5D8B79D6-9659-4070-A38D-6882574A23F8}" type="presOf" srcId="{6731CD79-1E63-4DC7-9073-3906ABEAF548}" destId="{743C1EEE-5137-4020-BA9A-8B2D626B2A45}" srcOrd="0" destOrd="0" presId="urn:microsoft.com/office/officeart/2005/8/layout/process4"/>
    <dgm:cxn modelId="{E059C2E3-5969-4924-8EF7-5284A3A84AF8}" srcId="{6F89184E-ED93-4BFF-84EE-2A526951B89E}" destId="{2CB17716-DE32-4FEA-8F86-FCAA62247DAD}" srcOrd="1" destOrd="0" parTransId="{FEEB8FD0-B76A-4138-919B-928E8D1FE506}" sibTransId="{9C571B09-425F-4B62-BFAF-08EFA68ECF71}"/>
    <dgm:cxn modelId="{A8F1A11C-9F8C-446F-B912-E970AAE07BBC}" srcId="{6F89184E-ED93-4BFF-84EE-2A526951B89E}" destId="{D86AAC22-3C01-4F50-AB97-26144D4C4BCA}" srcOrd="0" destOrd="0" parTransId="{F91663B4-45D4-4A81-89A0-18B863238B15}" sibTransId="{0D1CA1AB-7DDA-4BF3-AF5D-B2D88B131ACB}"/>
    <dgm:cxn modelId="{1EA6F700-9766-4F39-A057-A878376BB06D}" type="presOf" srcId="{5A6B77DE-5B2A-4F67-8A19-8144BBD0E8C5}" destId="{90B8DB9B-028C-4A5A-84C5-618CFC69E26F}" srcOrd="0" destOrd="0" presId="urn:microsoft.com/office/officeart/2005/8/layout/process4"/>
    <dgm:cxn modelId="{16CD2D50-2A89-4C6B-B16D-BEE63D4AE731}" type="presOf" srcId="{7257CAF6-95EB-4FB6-9ABE-2464B5BFB503}" destId="{E1891E29-A93B-4FE4-B478-2062F34687CC}" srcOrd="1" destOrd="0" presId="urn:microsoft.com/office/officeart/2005/8/layout/process4"/>
    <dgm:cxn modelId="{F8FF8F03-9B7B-4E33-8EE1-301115DA38E1}" srcId="{949585EA-D410-4253-B37D-C99AE15E4108}" destId="{31E70DE8-D537-428E-944F-722839944257}" srcOrd="0" destOrd="0" parTransId="{D0B5F255-82F1-4A81-ACCF-2C1400DAF753}" sibTransId="{291F0521-FB82-4C54-BADB-B3D2581EF68A}"/>
    <dgm:cxn modelId="{20A0F07B-6272-4FA3-84B0-187949F1562C}" type="presOf" srcId="{6F89184E-ED93-4BFF-84EE-2A526951B89E}" destId="{E1CE0A62-DD7E-4EB0-A64B-524E130A5AFD}" srcOrd="0" destOrd="0" presId="urn:microsoft.com/office/officeart/2005/8/layout/process4"/>
    <dgm:cxn modelId="{2026F323-2401-4511-939E-60A048355D0A}" type="presOf" srcId="{2CB17716-DE32-4FEA-8F86-FCAA62247DAD}" destId="{25F6A262-7490-408C-8B81-38C24E52DA72}" srcOrd="0" destOrd="0" presId="urn:microsoft.com/office/officeart/2005/8/layout/process4"/>
    <dgm:cxn modelId="{F2AF3E63-2731-4221-9047-196D28BF97A5}" type="presOf" srcId="{C809A7AD-CA49-473E-BD18-CB332F7958BD}" destId="{911CB948-B52E-46E7-82D9-C2AEB447BA3B}" srcOrd="0" destOrd="0" presId="urn:microsoft.com/office/officeart/2005/8/layout/process4"/>
    <dgm:cxn modelId="{36F01BB8-EC2F-4E1A-B322-761D3B86AC45}" type="presOf" srcId="{949585EA-D410-4253-B37D-C99AE15E4108}" destId="{C7C94320-AD57-48B1-BCA3-347AAFD3E446}" srcOrd="0" destOrd="0" presId="urn:microsoft.com/office/officeart/2005/8/layout/process4"/>
    <dgm:cxn modelId="{6A1EB5A9-0811-4161-8248-88DA5E9CBFC9}" srcId="{234506C5-4327-41F8-8D86-CF6707AFBFE7}" destId="{7257CAF6-95EB-4FB6-9ABE-2464B5BFB503}" srcOrd="1" destOrd="0" parTransId="{8A2C6007-797D-4C51-96A5-511FE0F6565D}" sibTransId="{ED105A54-76D0-455D-A1F5-B1D97EB1BC1B}"/>
    <dgm:cxn modelId="{8EAA3A6C-5245-4149-93F1-1F45A99F7F44}" srcId="{234506C5-4327-41F8-8D86-CF6707AFBFE7}" destId="{6F89184E-ED93-4BFF-84EE-2A526951B89E}" srcOrd="0" destOrd="0" parTransId="{8BBA20C0-EAB9-49BD-92D8-9EF9844E40BD}" sibTransId="{170B5940-9F8F-46F6-AC01-22FDE0D46100}"/>
    <dgm:cxn modelId="{285D5E51-54B3-4EAF-82E4-519321D6904A}" type="presParOf" srcId="{4563F375-E1E7-46F5-AD59-D18A83E9DAA8}" destId="{43830009-A57C-42F8-8616-E08F39B33BD8}" srcOrd="0" destOrd="0" presId="urn:microsoft.com/office/officeart/2005/8/layout/process4"/>
    <dgm:cxn modelId="{D79F84F8-A438-4745-AE30-B537CAAA1A22}" type="presParOf" srcId="{43830009-A57C-42F8-8616-E08F39B33BD8}" destId="{4F70737E-86D7-4598-A167-9882F6C7D532}" srcOrd="0" destOrd="0" presId="urn:microsoft.com/office/officeart/2005/8/layout/process4"/>
    <dgm:cxn modelId="{316CFCEB-1304-4DDB-A222-A3F90AFFB7DC}" type="presParOf" srcId="{4563F375-E1E7-46F5-AD59-D18A83E9DAA8}" destId="{1804AC49-A97C-4AB0-B399-5CE156CA6856}" srcOrd="1" destOrd="0" presId="urn:microsoft.com/office/officeart/2005/8/layout/process4"/>
    <dgm:cxn modelId="{7F9FCDD1-0A82-4875-81CB-5B7FCD558A0B}" type="presParOf" srcId="{4563F375-E1E7-46F5-AD59-D18A83E9DAA8}" destId="{CD737792-9AB8-4DFC-BAF4-5BC471364769}" srcOrd="2" destOrd="0" presId="urn:microsoft.com/office/officeart/2005/8/layout/process4"/>
    <dgm:cxn modelId="{2D82F39A-AF83-4681-B7F6-A35A322C2610}" type="presParOf" srcId="{CD737792-9AB8-4DFC-BAF4-5BC471364769}" destId="{911CB948-B52E-46E7-82D9-C2AEB447BA3B}" srcOrd="0" destOrd="0" presId="urn:microsoft.com/office/officeart/2005/8/layout/process4"/>
    <dgm:cxn modelId="{A2DC8071-B29D-47FE-A681-B5890D65DBA3}" type="presParOf" srcId="{4563F375-E1E7-46F5-AD59-D18A83E9DAA8}" destId="{F63E8052-F0CF-45CB-88D5-D790A32C4BF9}" srcOrd="3" destOrd="0" presId="urn:microsoft.com/office/officeart/2005/8/layout/process4"/>
    <dgm:cxn modelId="{E03A019A-E378-40C7-A187-14F16C92BBE2}" type="presParOf" srcId="{4563F375-E1E7-46F5-AD59-D18A83E9DAA8}" destId="{E7CFA2B6-CCEA-446C-9C38-0CE3EB7B85C3}" srcOrd="4" destOrd="0" presId="urn:microsoft.com/office/officeart/2005/8/layout/process4"/>
    <dgm:cxn modelId="{5DD9E682-D557-4796-B601-86735B6E69E3}" type="presParOf" srcId="{E7CFA2B6-CCEA-446C-9C38-0CE3EB7B85C3}" destId="{C7C94320-AD57-48B1-BCA3-347AAFD3E446}" srcOrd="0" destOrd="0" presId="urn:microsoft.com/office/officeart/2005/8/layout/process4"/>
    <dgm:cxn modelId="{2E142A21-6D5C-4BC9-82A7-7F7726FF53C7}" type="presParOf" srcId="{E7CFA2B6-CCEA-446C-9C38-0CE3EB7B85C3}" destId="{2E6AE045-DC17-48F3-8CFB-E5B792F28BA3}" srcOrd="1" destOrd="0" presId="urn:microsoft.com/office/officeart/2005/8/layout/process4"/>
    <dgm:cxn modelId="{8A026AFA-2537-4965-B5AC-0AA71E148348}" type="presParOf" srcId="{E7CFA2B6-CCEA-446C-9C38-0CE3EB7B85C3}" destId="{E22D482C-A377-4BD2-9A4D-919D6FF5920A}" srcOrd="2" destOrd="0" presId="urn:microsoft.com/office/officeart/2005/8/layout/process4"/>
    <dgm:cxn modelId="{C8CD8998-4E7A-4E4A-AA77-C9495EDDDD4C}" type="presParOf" srcId="{E22D482C-A377-4BD2-9A4D-919D6FF5920A}" destId="{951991EF-B673-4985-9CD8-2BF7B56BEB5A}" srcOrd="0" destOrd="0" presId="urn:microsoft.com/office/officeart/2005/8/layout/process4"/>
    <dgm:cxn modelId="{57FB96F3-98F0-466C-9358-DA71AC25B205}" type="presParOf" srcId="{E22D482C-A377-4BD2-9A4D-919D6FF5920A}" destId="{65C8D7FF-4CEC-4EAA-9037-983349FEC305}" srcOrd="1" destOrd="0" presId="urn:microsoft.com/office/officeart/2005/8/layout/process4"/>
    <dgm:cxn modelId="{BC36E44A-6A6C-4C33-9DA3-CD87F22B9ABB}" type="presParOf" srcId="{4563F375-E1E7-46F5-AD59-D18A83E9DAA8}" destId="{1874C4E7-2FF9-4DA5-9F87-C33E29D69E8F}" srcOrd="5" destOrd="0" presId="urn:microsoft.com/office/officeart/2005/8/layout/process4"/>
    <dgm:cxn modelId="{7D1AF6AE-6E53-488F-9E19-6A4422737652}" type="presParOf" srcId="{4563F375-E1E7-46F5-AD59-D18A83E9DAA8}" destId="{F0B9C673-4A8A-48FF-9050-A34276CBB930}" srcOrd="6" destOrd="0" presId="urn:microsoft.com/office/officeart/2005/8/layout/process4"/>
    <dgm:cxn modelId="{AB4D72AE-C39C-4D85-8897-A8676B0F9CA6}" type="presParOf" srcId="{F0B9C673-4A8A-48FF-9050-A34276CBB930}" destId="{CB2EFB86-1D8B-4D31-BD2E-EAF3AB508462}" srcOrd="0" destOrd="0" presId="urn:microsoft.com/office/officeart/2005/8/layout/process4"/>
    <dgm:cxn modelId="{E37452C2-0038-4790-8BCA-13711EAC265C}" type="presParOf" srcId="{F0B9C673-4A8A-48FF-9050-A34276CBB930}" destId="{E1891E29-A93B-4FE4-B478-2062F34687CC}" srcOrd="1" destOrd="0" presId="urn:microsoft.com/office/officeart/2005/8/layout/process4"/>
    <dgm:cxn modelId="{8FF12367-CA64-43E3-8636-480D95FA6C91}" type="presParOf" srcId="{F0B9C673-4A8A-48FF-9050-A34276CBB930}" destId="{0DC55268-C055-434C-ADAB-5AC5DBEC3DE6}" srcOrd="2" destOrd="0" presId="urn:microsoft.com/office/officeart/2005/8/layout/process4"/>
    <dgm:cxn modelId="{539DFD81-20B7-45CA-9969-1711D419C4E2}" type="presParOf" srcId="{0DC55268-C055-434C-ADAB-5AC5DBEC3DE6}" destId="{90B8DB9B-028C-4A5A-84C5-618CFC69E26F}" srcOrd="0" destOrd="0" presId="urn:microsoft.com/office/officeart/2005/8/layout/process4"/>
    <dgm:cxn modelId="{AB0F284F-D14F-4022-814A-F560A030589D}" type="presParOf" srcId="{0DC55268-C055-434C-ADAB-5AC5DBEC3DE6}" destId="{743C1EEE-5137-4020-BA9A-8B2D626B2A45}" srcOrd="1" destOrd="0" presId="urn:microsoft.com/office/officeart/2005/8/layout/process4"/>
    <dgm:cxn modelId="{40031FD4-3465-4C22-A8B7-FE0CD92ADF6B}" type="presParOf" srcId="{4563F375-E1E7-46F5-AD59-D18A83E9DAA8}" destId="{F2BE98CE-B838-4C08-BC0C-90876441C48E}" srcOrd="7" destOrd="0" presId="urn:microsoft.com/office/officeart/2005/8/layout/process4"/>
    <dgm:cxn modelId="{80FD6CDC-5002-44C2-AA62-EF9925F1D04E}" type="presParOf" srcId="{4563F375-E1E7-46F5-AD59-D18A83E9DAA8}" destId="{C64B5508-2711-400F-9273-7480698A0FFA}" srcOrd="8" destOrd="0" presId="urn:microsoft.com/office/officeart/2005/8/layout/process4"/>
    <dgm:cxn modelId="{295E27F8-7677-47F9-B5A0-DC0D58AC4265}" type="presParOf" srcId="{C64B5508-2711-400F-9273-7480698A0FFA}" destId="{E1CE0A62-DD7E-4EB0-A64B-524E130A5AFD}" srcOrd="0" destOrd="0" presId="urn:microsoft.com/office/officeart/2005/8/layout/process4"/>
    <dgm:cxn modelId="{4E068A6D-32EF-4ECA-AB59-ADC4269D11CF}" type="presParOf" srcId="{C64B5508-2711-400F-9273-7480698A0FFA}" destId="{DDC336F1-D12F-47BD-8B52-E1B121A5C62B}" srcOrd="1" destOrd="0" presId="urn:microsoft.com/office/officeart/2005/8/layout/process4"/>
    <dgm:cxn modelId="{412E3DAD-05D2-4D27-994E-CB817EBF9CC3}" type="presParOf" srcId="{C64B5508-2711-400F-9273-7480698A0FFA}" destId="{042D5521-8698-44DF-88B6-6EE9252A2215}" srcOrd="2" destOrd="0" presId="urn:microsoft.com/office/officeart/2005/8/layout/process4"/>
    <dgm:cxn modelId="{A0551EE0-02F6-4BD6-ABF3-6F3BB15401A3}" type="presParOf" srcId="{042D5521-8698-44DF-88B6-6EE9252A2215}" destId="{1669FC23-B08B-41D6-BEE8-17A171ECFB40}" srcOrd="0" destOrd="0" presId="urn:microsoft.com/office/officeart/2005/8/layout/process4"/>
    <dgm:cxn modelId="{03800005-C24A-4AC0-BA36-9EC3C4B31230}" type="presParOf" srcId="{042D5521-8698-44DF-88B6-6EE9252A2215}" destId="{25F6A262-7490-408C-8B81-38C24E52DA7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1473C-CF94-467D-B440-08A54E149FFB}">
      <dsp:nvSpPr>
        <dsp:cNvPr id="0" name=""/>
        <dsp:cNvSpPr/>
      </dsp:nvSpPr>
      <dsp:spPr>
        <a:xfrm rot="5400000">
          <a:off x="-263574" y="265088"/>
          <a:ext cx="1757164" cy="123001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Mary Pope Osborne</a:t>
          </a:r>
          <a:endParaRPr lang="en-US" sz="1800" kern="1200" dirty="0"/>
        </a:p>
      </dsp:txBody>
      <dsp:txXfrm rot="-5400000">
        <a:off x="1" y="616520"/>
        <a:ext cx="1230014" cy="527150"/>
      </dsp:txXfrm>
    </dsp:sp>
    <dsp:sp modelId="{F576CF36-5C54-4D7E-8B6A-B2A8910C3952}">
      <dsp:nvSpPr>
        <dsp:cNvPr id="0" name=""/>
        <dsp:cNvSpPr/>
      </dsp:nvSpPr>
      <dsp:spPr>
        <a:xfrm rot="5400000">
          <a:off x="6050013" y="-4819998"/>
          <a:ext cx="1142156" cy="10782153"/>
        </a:xfrm>
        <a:prstGeom prst="round2SameRect">
          <a:avLst/>
        </a:prstGeom>
        <a:solidFill>
          <a:schemeClr val="accent4">
            <a:lumMod val="60000"/>
            <a:lumOff val="4000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230015" y="55755"/>
        <a:ext cx="10726398" cy="1030646"/>
      </dsp:txXfrm>
    </dsp:sp>
    <dsp:sp modelId="{81E85811-2403-4A25-A002-F66091FD9A11}">
      <dsp:nvSpPr>
        <dsp:cNvPr id="0" name=""/>
        <dsp:cNvSpPr/>
      </dsp:nvSpPr>
      <dsp:spPr>
        <a:xfrm rot="5400000">
          <a:off x="-263574" y="1829742"/>
          <a:ext cx="1757164" cy="1230014"/>
        </a:xfrm>
        <a:prstGeom prst="chevron">
          <a:avLst/>
        </a:prstGeom>
        <a:solidFill>
          <a:schemeClr val="accent2">
            <a:lumMod val="75000"/>
          </a:schemeClr>
        </a:solidFill>
        <a:ln w="12700" cap="flat" cmpd="sng" algn="ctr">
          <a:solidFill>
            <a:schemeClr val="accent4">
              <a:hueOff val="9862022"/>
              <a:satOff val="-7005"/>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Chris Van Allsburg</a:t>
          </a:r>
          <a:endParaRPr lang="en-US" sz="1800" kern="1200" dirty="0"/>
        </a:p>
      </dsp:txBody>
      <dsp:txXfrm rot="-5400000">
        <a:off x="1" y="2181174"/>
        <a:ext cx="1230014" cy="527150"/>
      </dsp:txXfrm>
    </dsp:sp>
    <dsp:sp modelId="{690D036A-DC21-4612-B7D7-E99E83BE7E69}">
      <dsp:nvSpPr>
        <dsp:cNvPr id="0" name=""/>
        <dsp:cNvSpPr/>
      </dsp:nvSpPr>
      <dsp:spPr>
        <a:xfrm rot="5400000">
          <a:off x="6050013" y="-3253830"/>
          <a:ext cx="1142156" cy="10782153"/>
        </a:xfrm>
        <a:prstGeom prst="round2SameRect">
          <a:avLst/>
        </a:prstGeom>
        <a:solidFill>
          <a:schemeClr val="accent2">
            <a:lumMod val="60000"/>
            <a:lumOff val="40000"/>
          </a:schemeClr>
        </a:solidFill>
        <a:ln w="12700" cap="flat" cmpd="sng" algn="ctr">
          <a:solidFill>
            <a:schemeClr val="accent4">
              <a:hueOff val="9862022"/>
              <a:satOff val="-7005"/>
              <a:lumOff val="-2255"/>
              <a:alphaOff val="0"/>
            </a:schemeClr>
          </a:solidFill>
          <a:prstDash val="solid"/>
        </a:ln>
        <a:effectLst/>
      </dsp:spPr>
      <dsp:style>
        <a:lnRef idx="2">
          <a:scrgbClr r="0" g="0" b="0"/>
        </a:lnRef>
        <a:fillRef idx="1">
          <a:scrgbClr r="0" g="0" b="0"/>
        </a:fillRef>
        <a:effectRef idx="0">
          <a:scrgbClr r="0" g="0" b="0"/>
        </a:effectRef>
        <a:fontRef idx="minor"/>
      </dsp:style>
    </dsp:sp>
    <dsp:sp modelId="{6EA06552-B423-448D-B7F9-E15E7D835678}">
      <dsp:nvSpPr>
        <dsp:cNvPr id="0" name=""/>
        <dsp:cNvSpPr/>
      </dsp:nvSpPr>
      <dsp:spPr>
        <a:xfrm rot="5400000">
          <a:off x="-263574" y="3394396"/>
          <a:ext cx="1757164" cy="1230014"/>
        </a:xfrm>
        <a:prstGeom prst="chevron">
          <a:avLst/>
        </a:prstGeom>
        <a:solidFill>
          <a:schemeClr val="accent4">
            <a:hueOff val="19724044"/>
            <a:satOff val="-14010"/>
            <a:lumOff val="-4509"/>
            <a:alphaOff val="0"/>
          </a:schemeClr>
        </a:solidFill>
        <a:ln w="12700" cap="flat" cmpd="sng" algn="ctr">
          <a:solidFill>
            <a:schemeClr val="accent4">
              <a:hueOff val="19724044"/>
              <a:satOff val="-14010"/>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Dr. Seuss</a:t>
          </a:r>
          <a:endParaRPr lang="en-US" sz="2000" kern="1200" dirty="0"/>
        </a:p>
      </dsp:txBody>
      <dsp:txXfrm rot="-5400000">
        <a:off x="1" y="3745828"/>
        <a:ext cx="1230014" cy="527150"/>
      </dsp:txXfrm>
    </dsp:sp>
    <dsp:sp modelId="{29D6C291-FB47-4E2D-A4CE-007E772CFB9F}">
      <dsp:nvSpPr>
        <dsp:cNvPr id="0" name=""/>
        <dsp:cNvSpPr/>
      </dsp:nvSpPr>
      <dsp:spPr>
        <a:xfrm rot="5400000">
          <a:off x="6050013" y="-1689176"/>
          <a:ext cx="1142156" cy="10782153"/>
        </a:xfrm>
        <a:prstGeom prst="round2SameRect">
          <a:avLst/>
        </a:prstGeom>
        <a:solidFill>
          <a:schemeClr val="accent5">
            <a:lumMod val="60000"/>
            <a:lumOff val="40000"/>
          </a:schemeClr>
        </a:solidFill>
        <a:ln w="12700" cap="flat" cmpd="sng" algn="ctr">
          <a:solidFill>
            <a:schemeClr val="accent4">
              <a:hueOff val="19724044"/>
              <a:satOff val="-14010"/>
              <a:lumOff val="-45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solidFill>
              <a:schemeClr val="accent5">
                <a:lumMod val="60000"/>
                <a:lumOff val="40000"/>
              </a:schemeClr>
            </a:solidFill>
          </a:endParaRPr>
        </a:p>
      </dsp:txBody>
      <dsp:txXfrm rot="-5400000">
        <a:off x="1230015" y="3186577"/>
        <a:ext cx="10726398" cy="1030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D1B48-129E-4377-9062-11D21EBD3867}">
      <dsp:nvSpPr>
        <dsp:cNvPr id="0" name=""/>
        <dsp:cNvSpPr/>
      </dsp:nvSpPr>
      <dsp:spPr>
        <a:xfrm>
          <a:off x="0" y="5888641"/>
          <a:ext cx="11635232" cy="9660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smtClean="0">
              <a:hlinkClick xmlns:r="http://schemas.openxmlformats.org/officeDocument/2006/relationships" r:id="rId1"/>
            </a:rPr>
            <a:t>CCSS.ELA-Literacy.W.3.3.a</a:t>
          </a:r>
          <a:r>
            <a:rPr lang="en-US" sz="1700" kern="1200" smtClean="0"/>
            <a:t/>
          </a:r>
          <a:br>
            <a:rPr lang="en-US" sz="1700" kern="1200" smtClean="0"/>
          </a:br>
          <a:r>
            <a:rPr lang="en-US" sz="1700" kern="1200" smtClean="0"/>
            <a:t>Establish a situation and introduce a narrator and/or characters; organize an event sequence that unfolds naturally.</a:t>
          </a:r>
          <a:endParaRPr lang="en-US" sz="1700" kern="1200" dirty="0"/>
        </a:p>
      </dsp:txBody>
      <dsp:txXfrm>
        <a:off x="0" y="5888641"/>
        <a:ext cx="11635232" cy="966080"/>
      </dsp:txXfrm>
    </dsp:sp>
    <dsp:sp modelId="{E0511D35-DDE0-40B9-AF80-A23DF9EA1BBE}">
      <dsp:nvSpPr>
        <dsp:cNvPr id="0" name=""/>
        <dsp:cNvSpPr/>
      </dsp:nvSpPr>
      <dsp:spPr>
        <a:xfrm rot="10800000">
          <a:off x="0" y="4417300"/>
          <a:ext cx="11635232" cy="1485831"/>
        </a:xfrm>
        <a:prstGeom prst="upArrowCallout">
          <a:avLst/>
        </a:prstGeom>
        <a:solidFill>
          <a:schemeClr val="accent4">
            <a:hueOff val="4931011"/>
            <a:satOff val="-3503"/>
            <a:lumOff val="-11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smtClean="0">
              <a:hlinkClick xmlns:r="http://schemas.openxmlformats.org/officeDocument/2006/relationships" r:id="rId2"/>
            </a:rPr>
            <a:t>CCSS.ELA-Literacy.SL.3.1.b</a:t>
          </a:r>
          <a:r>
            <a:rPr lang="en-US" sz="1700" kern="1200" smtClean="0"/>
            <a:t/>
          </a:r>
          <a:br>
            <a:rPr lang="en-US" sz="1700" kern="1200" smtClean="0"/>
          </a:br>
          <a:r>
            <a:rPr lang="en-US" sz="1700" kern="1200" smtClean="0"/>
            <a:t>Follow agreed-upon rules for discussions (e.g., gaining the floor in respectful ways, listening to others with care, speaking one at a time about the topics and texts under discussion).</a:t>
          </a:r>
          <a:endParaRPr lang="en-US" sz="1700" kern="1200" dirty="0"/>
        </a:p>
      </dsp:txBody>
      <dsp:txXfrm rot="10800000">
        <a:off x="0" y="4417300"/>
        <a:ext cx="11635232" cy="965448"/>
      </dsp:txXfrm>
    </dsp:sp>
    <dsp:sp modelId="{EFE1593E-426B-4174-9F53-17A46D975F4B}">
      <dsp:nvSpPr>
        <dsp:cNvPr id="0" name=""/>
        <dsp:cNvSpPr/>
      </dsp:nvSpPr>
      <dsp:spPr>
        <a:xfrm rot="10800000">
          <a:off x="0" y="2945959"/>
          <a:ext cx="11635232" cy="1485831"/>
        </a:xfrm>
        <a:prstGeom prst="upArrowCallout">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smtClean="0">
              <a:hlinkClick xmlns:r="http://schemas.openxmlformats.org/officeDocument/2006/relationships" r:id="rId3"/>
            </a:rPr>
            <a:t>CCSS.ELA-Literacy.L.3.3.a</a:t>
          </a:r>
          <a:r>
            <a:rPr lang="en-US" sz="1700" kern="1200" smtClean="0"/>
            <a:t/>
          </a:r>
          <a:br>
            <a:rPr lang="en-US" sz="1700" kern="1200" smtClean="0"/>
          </a:br>
          <a:r>
            <a:rPr lang="en-US" sz="1700" kern="1200" smtClean="0"/>
            <a:t>Choose words and phrases for effect.*</a:t>
          </a:r>
          <a:endParaRPr lang="en-US" sz="1700" kern="1200" dirty="0"/>
        </a:p>
      </dsp:txBody>
      <dsp:txXfrm rot="10800000">
        <a:off x="0" y="2945959"/>
        <a:ext cx="11635232" cy="965448"/>
      </dsp:txXfrm>
    </dsp:sp>
    <dsp:sp modelId="{4017DD42-59DC-4E09-829E-D49BE5AE8973}">
      <dsp:nvSpPr>
        <dsp:cNvPr id="0" name=""/>
        <dsp:cNvSpPr/>
      </dsp:nvSpPr>
      <dsp:spPr>
        <a:xfrm rot="10800000">
          <a:off x="0" y="1474619"/>
          <a:ext cx="11635232" cy="1485831"/>
        </a:xfrm>
        <a:prstGeom prst="upArrowCallout">
          <a:avLst/>
        </a:prstGeom>
        <a:solidFill>
          <a:schemeClr val="accent4">
            <a:hueOff val="14793033"/>
            <a:satOff val="-10508"/>
            <a:lumOff val="-33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smtClean="0">
              <a:hlinkClick xmlns:r="http://schemas.openxmlformats.org/officeDocument/2006/relationships" r:id="rId4"/>
            </a:rPr>
            <a:t>CCSS.ELA-Literacy.W.3.3</a:t>
          </a:r>
          <a:r>
            <a:rPr lang="en-US" sz="1700" kern="1200" smtClean="0"/>
            <a:t/>
          </a:r>
          <a:br>
            <a:rPr lang="en-US" sz="1700" kern="1200" smtClean="0"/>
          </a:br>
          <a:r>
            <a:rPr lang="en-US" sz="1700" kern="1200" smtClean="0"/>
            <a:t>Write narratives to develop real or imagined experiences or events using effective technique, descriptive details, and clear event sequences.</a:t>
          </a:r>
          <a:endParaRPr lang="en-US" sz="1700" kern="1200" dirty="0"/>
        </a:p>
      </dsp:txBody>
      <dsp:txXfrm rot="10800000">
        <a:off x="0" y="1474619"/>
        <a:ext cx="11635232" cy="965448"/>
      </dsp:txXfrm>
    </dsp:sp>
    <dsp:sp modelId="{DC0FC82D-A77E-4B4C-8A54-C4DA23E4D3F4}">
      <dsp:nvSpPr>
        <dsp:cNvPr id="0" name=""/>
        <dsp:cNvSpPr/>
      </dsp:nvSpPr>
      <dsp:spPr>
        <a:xfrm rot="10800000">
          <a:off x="0" y="3278"/>
          <a:ext cx="11635232" cy="1485831"/>
        </a:xfrm>
        <a:prstGeom prst="upArrowCallou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smtClean="0">
              <a:hlinkClick xmlns:r="http://schemas.openxmlformats.org/officeDocument/2006/relationships" r:id="rId5"/>
            </a:rPr>
            <a:t>CCSS.ELA-Literacy.W.3.3.b</a:t>
          </a:r>
          <a:r>
            <a:rPr lang="en-US" sz="1700" kern="1200" smtClean="0"/>
            <a:t/>
          </a:r>
          <a:br>
            <a:rPr lang="en-US" sz="1700" kern="1200" smtClean="0"/>
          </a:br>
          <a:r>
            <a:rPr lang="en-US" sz="1700" kern="1200" smtClean="0"/>
            <a:t>Use dialogue and descriptions of actions, thoughts, and feelings to develop experiences and events or show the response of characters to situations.</a:t>
          </a:r>
          <a:endParaRPr lang="en-US" sz="1700" kern="1200" dirty="0"/>
        </a:p>
      </dsp:txBody>
      <dsp:txXfrm rot="10800000">
        <a:off x="0" y="3278"/>
        <a:ext cx="11635232" cy="965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BC8E-3AA0-4EE7-92BC-9ABE9900A74D}">
      <dsp:nvSpPr>
        <dsp:cNvPr id="0" name=""/>
        <dsp:cNvSpPr/>
      </dsp:nvSpPr>
      <dsp:spPr>
        <a:xfrm>
          <a:off x="0" y="5364765"/>
          <a:ext cx="11533632" cy="11736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hlinkClick xmlns:r="http://schemas.openxmlformats.org/officeDocument/2006/relationships" r:id="rId1"/>
            </a:rPr>
            <a:t>CCSS.Math.Content.3.MD.B.3</a:t>
          </a:r>
          <a:r>
            <a:rPr lang="en-US" sz="1700" kern="1200" dirty="0" smtClean="0"/>
            <a:t/>
          </a:r>
          <a:br>
            <a:rPr lang="en-US" sz="1700" kern="1200" dirty="0" smtClean="0"/>
          </a:br>
          <a:r>
            <a:rPr lang="en-US" sz="1700" kern="1200" dirty="0" smtClean="0"/>
            <a:t>Draw a scaled picture graph and a scaled bar graph to represent a data set with several categories. Solve one- and two-step "how many more" and "how many less" problems using information presented in scaled bar graphs. </a:t>
          </a:r>
          <a:r>
            <a:rPr lang="en-US" sz="1700" i="1" kern="1200" dirty="0" smtClean="0"/>
            <a:t>For example, draw a bar graph in which each square in the bar graph might represent 5 pets</a:t>
          </a:r>
          <a:r>
            <a:rPr lang="en-US" sz="1700" kern="1200" dirty="0" smtClean="0"/>
            <a:t>.</a:t>
          </a:r>
          <a:endParaRPr lang="en-US" sz="1700" kern="1200" dirty="0"/>
        </a:p>
      </dsp:txBody>
      <dsp:txXfrm>
        <a:off x="0" y="5364765"/>
        <a:ext cx="11533632" cy="1173679"/>
      </dsp:txXfrm>
    </dsp:sp>
    <dsp:sp modelId="{A3C4B06C-A27C-46F5-B96B-36DEF529256F}">
      <dsp:nvSpPr>
        <dsp:cNvPr id="0" name=""/>
        <dsp:cNvSpPr/>
      </dsp:nvSpPr>
      <dsp:spPr>
        <a:xfrm rot="10800000">
          <a:off x="0" y="3577251"/>
          <a:ext cx="11533632" cy="1805119"/>
        </a:xfrm>
        <a:prstGeom prst="upArrowCallout">
          <a:avLst/>
        </a:prstGeom>
        <a:solidFill>
          <a:schemeClr val="accent4">
            <a:hueOff val="6574682"/>
            <a:satOff val="-4670"/>
            <a:lumOff val="-15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hlinkClick xmlns:r="http://schemas.openxmlformats.org/officeDocument/2006/relationships" r:id="rId2"/>
            </a:rPr>
            <a:t>CCSS.ELA-Literacy.RST.3-8.3</a:t>
          </a:r>
          <a:r>
            <a:rPr lang="en-US" sz="1700" kern="1200" dirty="0" smtClean="0"/>
            <a:t/>
          </a:r>
          <a:br>
            <a:rPr lang="en-US" sz="1700" kern="1200" dirty="0" smtClean="0"/>
          </a:br>
          <a:r>
            <a:rPr lang="en-US" sz="1700" kern="1200" dirty="0" smtClean="0"/>
            <a:t>Follow precisely a multistep procedure when carrying out experiments, taking measurements, or performing technical tasks</a:t>
          </a:r>
          <a:endParaRPr lang="en-US" sz="1700" kern="1200" dirty="0"/>
        </a:p>
      </dsp:txBody>
      <dsp:txXfrm rot="10800000">
        <a:off x="0" y="3577251"/>
        <a:ext cx="11533632" cy="1172912"/>
      </dsp:txXfrm>
    </dsp:sp>
    <dsp:sp modelId="{00DE9B2A-F393-448B-B6B8-5D13D5406B30}">
      <dsp:nvSpPr>
        <dsp:cNvPr id="0" name=""/>
        <dsp:cNvSpPr/>
      </dsp:nvSpPr>
      <dsp:spPr>
        <a:xfrm rot="10800000">
          <a:off x="0" y="1789737"/>
          <a:ext cx="11533632" cy="1805119"/>
        </a:xfrm>
        <a:prstGeom prst="upArrowCallout">
          <a:avLst/>
        </a:prstGeom>
        <a:solidFill>
          <a:schemeClr val="accent4">
            <a:hueOff val="13149363"/>
            <a:satOff val="-9340"/>
            <a:lumOff val="-30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hlinkClick xmlns:r="http://schemas.openxmlformats.org/officeDocument/2006/relationships" r:id="rId3"/>
            </a:rPr>
            <a:t>CCSS.ELA-Literacy.RST.3-8.5</a:t>
          </a:r>
          <a:r>
            <a:rPr lang="en-US" sz="1700" kern="1200" dirty="0" smtClean="0"/>
            <a:t/>
          </a:r>
          <a:br>
            <a:rPr lang="en-US" sz="1700" kern="1200" dirty="0" smtClean="0"/>
          </a:br>
          <a:r>
            <a:rPr lang="en-US" sz="1700" kern="1200" dirty="0" smtClean="0"/>
            <a:t>Analyze the structure an author uses to organize a text, including how the major sections contribute to the whole and to an understanding of the topic.</a:t>
          </a:r>
          <a:endParaRPr lang="en-US" sz="1700" kern="1200" dirty="0"/>
        </a:p>
      </dsp:txBody>
      <dsp:txXfrm rot="10800000">
        <a:off x="0" y="1789737"/>
        <a:ext cx="11533632" cy="1172912"/>
      </dsp:txXfrm>
    </dsp:sp>
    <dsp:sp modelId="{F550430A-395F-403D-887F-B71559B17A46}">
      <dsp:nvSpPr>
        <dsp:cNvPr id="0" name=""/>
        <dsp:cNvSpPr/>
      </dsp:nvSpPr>
      <dsp:spPr>
        <a:xfrm rot="10800000">
          <a:off x="0" y="2223"/>
          <a:ext cx="11533632" cy="1805119"/>
        </a:xfrm>
        <a:prstGeom prst="upArrowCallou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hlinkClick xmlns:r="http://schemas.openxmlformats.org/officeDocument/2006/relationships" r:id="rId4"/>
            </a:rPr>
            <a:t>CCSS.Math.Content.3.MD.B.4</a:t>
          </a:r>
          <a:r>
            <a:rPr lang="en-US" sz="1700" kern="1200" dirty="0" smtClean="0"/>
            <a:t/>
          </a:r>
          <a:br>
            <a:rPr lang="en-US" sz="1700" kern="1200" dirty="0" smtClean="0"/>
          </a:br>
          <a:r>
            <a:rPr lang="en-US" sz="1700" kern="1200" dirty="0" smtClean="0"/>
            <a:t>Generate measurement data by measuring lengths using rulers marked with halves and fourths of an inch. Show the data by making a line plot, where the horizontal scale is marked off in appropriate units— whole numbers, halves, or quarters.</a:t>
          </a:r>
          <a:endParaRPr lang="en-US" sz="1700" kern="1200" dirty="0"/>
        </a:p>
      </dsp:txBody>
      <dsp:txXfrm rot="10800000">
        <a:off x="0" y="2223"/>
        <a:ext cx="11533632" cy="1172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31F99-22D0-4CAE-8348-6F0FB3C30D7E}">
      <dsp:nvSpPr>
        <dsp:cNvPr id="0" name=""/>
        <dsp:cNvSpPr/>
      </dsp:nvSpPr>
      <dsp:spPr>
        <a:xfrm>
          <a:off x="3004" y="162608"/>
          <a:ext cx="2929235" cy="107080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What I know or want learn about the author.</a:t>
          </a:r>
          <a:endParaRPr lang="en-US" sz="2200" kern="1200" dirty="0"/>
        </a:p>
      </dsp:txBody>
      <dsp:txXfrm>
        <a:off x="3004" y="162608"/>
        <a:ext cx="2929235" cy="1070801"/>
      </dsp:txXfrm>
    </dsp:sp>
    <dsp:sp modelId="{A696EE44-2E40-4259-9C59-7E045C00EF47}">
      <dsp:nvSpPr>
        <dsp:cNvPr id="0" name=""/>
        <dsp:cNvSpPr/>
      </dsp:nvSpPr>
      <dsp:spPr>
        <a:xfrm>
          <a:off x="3004" y="1233409"/>
          <a:ext cx="2929235" cy="312518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Don’t know who the author is.</a:t>
          </a:r>
          <a:endParaRPr lang="en-US" sz="2200" kern="1200" dirty="0"/>
        </a:p>
        <a:p>
          <a:pPr marL="228600" lvl="1" indent="-228600" algn="l" defTabSz="977900">
            <a:lnSpc>
              <a:spcPct val="90000"/>
            </a:lnSpc>
            <a:spcBef>
              <a:spcPct val="0"/>
            </a:spcBef>
            <a:spcAft>
              <a:spcPct val="15000"/>
            </a:spcAft>
            <a:buChar char="••"/>
          </a:pPr>
          <a:r>
            <a:rPr lang="en-US" sz="2200" kern="1200" dirty="0" smtClean="0"/>
            <a:t>Where does he live?</a:t>
          </a:r>
          <a:endParaRPr lang="en-US" sz="2200" kern="1200" dirty="0"/>
        </a:p>
        <a:p>
          <a:pPr marL="228600" lvl="1" indent="-228600" algn="l" defTabSz="977900">
            <a:lnSpc>
              <a:spcPct val="90000"/>
            </a:lnSpc>
            <a:spcBef>
              <a:spcPct val="0"/>
            </a:spcBef>
            <a:spcAft>
              <a:spcPct val="15000"/>
            </a:spcAft>
            <a:buChar char="••"/>
          </a:pPr>
          <a:r>
            <a:rPr lang="en-US" sz="2200" kern="1200" dirty="0" smtClean="0"/>
            <a:t>What other books has he written?</a:t>
          </a:r>
          <a:endParaRPr lang="en-US" sz="2200" kern="1200" dirty="0"/>
        </a:p>
        <a:p>
          <a:pPr marL="228600" lvl="1" indent="-228600" algn="l" defTabSz="977900">
            <a:lnSpc>
              <a:spcPct val="90000"/>
            </a:lnSpc>
            <a:spcBef>
              <a:spcPct val="0"/>
            </a:spcBef>
            <a:spcAft>
              <a:spcPct val="15000"/>
            </a:spcAft>
            <a:buChar char="••"/>
          </a:pPr>
          <a:r>
            <a:rPr lang="en-US" sz="2200" kern="1200" dirty="0" smtClean="0"/>
            <a:t>What does he look like?</a:t>
          </a:r>
          <a:endParaRPr lang="en-US" sz="2200" kern="1200" dirty="0"/>
        </a:p>
      </dsp:txBody>
      <dsp:txXfrm>
        <a:off x="3004" y="1233409"/>
        <a:ext cx="2929235" cy="3125182"/>
      </dsp:txXfrm>
    </dsp:sp>
    <dsp:sp modelId="{ADA9BB0A-D222-4825-BC84-1DA08E4E93F8}">
      <dsp:nvSpPr>
        <dsp:cNvPr id="0" name=""/>
        <dsp:cNvSpPr/>
      </dsp:nvSpPr>
      <dsp:spPr>
        <a:xfrm>
          <a:off x="3342332" y="162608"/>
          <a:ext cx="2929235" cy="1070801"/>
        </a:xfrm>
        <a:prstGeom prst="rect">
          <a:avLst/>
        </a:prstGeom>
        <a:solidFill>
          <a:schemeClr val="accent4">
            <a:hueOff val="9862022"/>
            <a:satOff val="-7005"/>
            <a:lumOff val="-2255"/>
            <a:alphaOff val="0"/>
          </a:schemeClr>
        </a:solidFill>
        <a:ln w="12700" cap="flat" cmpd="sng" algn="ctr">
          <a:solidFill>
            <a:schemeClr val="accent4">
              <a:hueOff val="9862022"/>
              <a:satOff val="-7005"/>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What I know about the book.</a:t>
          </a:r>
          <a:endParaRPr lang="en-US" sz="2200" kern="1200" dirty="0"/>
        </a:p>
      </dsp:txBody>
      <dsp:txXfrm>
        <a:off x="3342332" y="162608"/>
        <a:ext cx="2929235" cy="1070801"/>
      </dsp:txXfrm>
    </dsp:sp>
    <dsp:sp modelId="{A170199E-2537-48F7-A8A5-52BAC815E27C}">
      <dsp:nvSpPr>
        <dsp:cNvPr id="0" name=""/>
        <dsp:cNvSpPr/>
      </dsp:nvSpPr>
      <dsp:spPr>
        <a:xfrm>
          <a:off x="3342332" y="1233409"/>
          <a:ext cx="2929235" cy="3125182"/>
        </a:xfrm>
        <a:prstGeom prst="rect">
          <a:avLst/>
        </a:prstGeom>
        <a:solidFill>
          <a:schemeClr val="accent4">
            <a:tint val="40000"/>
            <a:alpha val="90000"/>
            <a:hueOff val="10145642"/>
            <a:satOff val="-9370"/>
            <a:lumOff val="-667"/>
            <a:alphaOff val="0"/>
          </a:schemeClr>
        </a:solidFill>
        <a:ln w="12700" cap="flat" cmpd="sng" algn="ctr">
          <a:solidFill>
            <a:schemeClr val="accent4">
              <a:tint val="40000"/>
              <a:alpha val="90000"/>
              <a:hueOff val="10145642"/>
              <a:satOff val="-9370"/>
              <a:lumOff val="-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That it is a book about a little boy who doesn’t believe in Santa.</a:t>
          </a:r>
          <a:endParaRPr lang="en-US" sz="2200" kern="1200" dirty="0"/>
        </a:p>
        <a:p>
          <a:pPr marL="228600" lvl="1" indent="-228600" algn="l" defTabSz="977900">
            <a:lnSpc>
              <a:spcPct val="90000"/>
            </a:lnSpc>
            <a:spcBef>
              <a:spcPct val="0"/>
            </a:spcBef>
            <a:spcAft>
              <a:spcPct val="15000"/>
            </a:spcAft>
            <a:buChar char="••"/>
          </a:pPr>
          <a:r>
            <a:rPr lang="en-US" sz="2200" kern="1200" dirty="0" smtClean="0"/>
            <a:t>It has magic!</a:t>
          </a:r>
          <a:endParaRPr lang="en-US" sz="2200" kern="1200" dirty="0"/>
        </a:p>
        <a:p>
          <a:pPr marL="228600" lvl="1" indent="-228600" algn="l" defTabSz="977900">
            <a:lnSpc>
              <a:spcPct val="90000"/>
            </a:lnSpc>
            <a:spcBef>
              <a:spcPct val="0"/>
            </a:spcBef>
            <a:spcAft>
              <a:spcPct val="15000"/>
            </a:spcAft>
            <a:buChar char="••"/>
          </a:pPr>
          <a:r>
            <a:rPr lang="en-US" sz="2200" kern="1200" dirty="0" smtClean="0"/>
            <a:t>You have to believe in Christmas!</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3342332" y="1233409"/>
        <a:ext cx="2929235" cy="3125182"/>
      </dsp:txXfrm>
    </dsp:sp>
    <dsp:sp modelId="{E6C100D0-95F9-4D7F-AD67-BD33822A8972}">
      <dsp:nvSpPr>
        <dsp:cNvPr id="0" name=""/>
        <dsp:cNvSpPr/>
      </dsp:nvSpPr>
      <dsp:spPr>
        <a:xfrm>
          <a:off x="6681660" y="162608"/>
          <a:ext cx="2929235" cy="1070801"/>
        </a:xfrm>
        <a:prstGeom prst="rect">
          <a:avLst/>
        </a:prstGeom>
        <a:solidFill>
          <a:schemeClr val="accent4">
            <a:hueOff val="19724044"/>
            <a:satOff val="-14010"/>
            <a:lumOff val="-4509"/>
            <a:alphaOff val="0"/>
          </a:schemeClr>
        </a:solidFill>
        <a:ln w="12700" cap="flat" cmpd="sng" algn="ctr">
          <a:solidFill>
            <a:schemeClr val="accent4">
              <a:hueOff val="19724044"/>
              <a:satOff val="-14010"/>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What I know about the movie.</a:t>
          </a:r>
          <a:endParaRPr lang="en-US" sz="2200" kern="1200" dirty="0"/>
        </a:p>
      </dsp:txBody>
      <dsp:txXfrm>
        <a:off x="6681660" y="162608"/>
        <a:ext cx="2929235" cy="1070801"/>
      </dsp:txXfrm>
    </dsp:sp>
    <dsp:sp modelId="{099CADED-2152-4830-8868-5E7790798BD1}">
      <dsp:nvSpPr>
        <dsp:cNvPr id="0" name=""/>
        <dsp:cNvSpPr/>
      </dsp:nvSpPr>
      <dsp:spPr>
        <a:xfrm>
          <a:off x="6681660" y="1233409"/>
          <a:ext cx="2929235" cy="3125182"/>
        </a:xfrm>
        <a:prstGeom prst="rect">
          <a:avLst/>
        </a:prstGeom>
        <a:solidFill>
          <a:schemeClr val="accent4">
            <a:tint val="40000"/>
            <a:alpha val="90000"/>
            <a:hueOff val="20291285"/>
            <a:satOff val="-18741"/>
            <a:lumOff val="-1334"/>
            <a:alphaOff val="0"/>
          </a:schemeClr>
        </a:solidFill>
        <a:ln w="12700" cap="flat" cmpd="sng" algn="ctr">
          <a:solidFill>
            <a:schemeClr val="accent4">
              <a:tint val="40000"/>
              <a:alpha val="90000"/>
              <a:hueOff val="20291285"/>
              <a:satOff val="-18741"/>
              <a:lumOff val="-1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Same thing as the book but more exciting.</a:t>
          </a:r>
          <a:endParaRPr lang="en-US" sz="2200" kern="1200" dirty="0"/>
        </a:p>
        <a:p>
          <a:pPr marL="228600" lvl="1" indent="-228600" algn="l" defTabSz="977900">
            <a:lnSpc>
              <a:spcPct val="90000"/>
            </a:lnSpc>
            <a:spcBef>
              <a:spcPct val="0"/>
            </a:spcBef>
            <a:spcAft>
              <a:spcPct val="15000"/>
            </a:spcAft>
            <a:buChar char="••"/>
          </a:pPr>
          <a:r>
            <a:rPr lang="en-US" sz="2200" kern="1200" dirty="0" smtClean="0"/>
            <a:t>Most have watched the movie</a:t>
          </a:r>
          <a:endParaRPr lang="en-US" sz="2200" kern="1200" dirty="0"/>
        </a:p>
        <a:p>
          <a:pPr marL="228600" lvl="1" indent="-228600" algn="l" defTabSz="977900">
            <a:lnSpc>
              <a:spcPct val="90000"/>
            </a:lnSpc>
            <a:spcBef>
              <a:spcPct val="0"/>
            </a:spcBef>
            <a:spcAft>
              <a:spcPct val="15000"/>
            </a:spcAft>
            <a:buChar char="••"/>
          </a:pPr>
          <a:r>
            <a:rPr lang="en-US" sz="2200" kern="1200" dirty="0" smtClean="0"/>
            <a:t>Learned songs in second grade!</a:t>
          </a:r>
          <a:endParaRPr lang="en-US" sz="2200" kern="1200" dirty="0"/>
        </a:p>
        <a:p>
          <a:pPr marL="228600" lvl="1" indent="-228600" algn="l" defTabSz="977900">
            <a:lnSpc>
              <a:spcPct val="90000"/>
            </a:lnSpc>
            <a:spcBef>
              <a:spcPct val="0"/>
            </a:spcBef>
            <a:spcAft>
              <a:spcPct val="15000"/>
            </a:spcAft>
            <a:buChar char="••"/>
          </a:pPr>
          <a:r>
            <a:rPr lang="en-US" sz="2200" kern="1200" dirty="0" smtClean="0"/>
            <a:t>It is funny and true.</a:t>
          </a:r>
          <a:endParaRPr lang="en-US" sz="2200" kern="1200" dirty="0"/>
        </a:p>
      </dsp:txBody>
      <dsp:txXfrm>
        <a:off x="6681660" y="1233409"/>
        <a:ext cx="2929235" cy="3125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31F99-22D0-4CAE-8348-6F0FB3C30D7E}">
      <dsp:nvSpPr>
        <dsp:cNvPr id="0" name=""/>
        <dsp:cNvSpPr/>
      </dsp:nvSpPr>
      <dsp:spPr>
        <a:xfrm>
          <a:off x="3004" y="48677"/>
          <a:ext cx="2929235" cy="64089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What I know about the author.</a:t>
          </a:r>
          <a:endParaRPr lang="en-US" sz="1800" kern="1200" dirty="0"/>
        </a:p>
      </dsp:txBody>
      <dsp:txXfrm>
        <a:off x="3004" y="48677"/>
        <a:ext cx="2929235" cy="640892"/>
      </dsp:txXfrm>
    </dsp:sp>
    <dsp:sp modelId="{A696EE44-2E40-4259-9C59-7E045C00EF47}">
      <dsp:nvSpPr>
        <dsp:cNvPr id="0" name=""/>
        <dsp:cNvSpPr/>
      </dsp:nvSpPr>
      <dsp:spPr>
        <a:xfrm>
          <a:off x="3004" y="689569"/>
          <a:ext cx="2929235" cy="378295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He has won different medals.</a:t>
          </a:r>
          <a:endParaRPr lang="en-US" sz="1800" kern="1200" dirty="0"/>
        </a:p>
        <a:p>
          <a:pPr marL="171450" lvl="1" indent="-171450" algn="l" defTabSz="800100">
            <a:lnSpc>
              <a:spcPct val="90000"/>
            </a:lnSpc>
            <a:spcBef>
              <a:spcPct val="0"/>
            </a:spcBef>
            <a:spcAft>
              <a:spcPct val="15000"/>
            </a:spcAft>
            <a:buChar char="••"/>
          </a:pPr>
          <a:r>
            <a:rPr lang="en-US" sz="1800" kern="1200" dirty="0" smtClean="0"/>
            <a:t> He wrote The Polar Express.</a:t>
          </a:r>
          <a:endParaRPr lang="en-US" sz="1800" kern="1200" dirty="0"/>
        </a:p>
        <a:p>
          <a:pPr marL="171450" lvl="1" indent="-171450" algn="l" defTabSz="800100">
            <a:lnSpc>
              <a:spcPct val="90000"/>
            </a:lnSpc>
            <a:spcBef>
              <a:spcPct val="0"/>
            </a:spcBef>
            <a:spcAft>
              <a:spcPct val="15000"/>
            </a:spcAft>
            <a:buChar char="••"/>
          </a:pPr>
          <a:r>
            <a:rPr lang="en-US" sz="1800" kern="1200" dirty="0" smtClean="0"/>
            <a:t> He is a children’s author.</a:t>
          </a:r>
          <a:endParaRPr lang="en-US" sz="1800" kern="1200" dirty="0"/>
        </a:p>
        <a:p>
          <a:pPr marL="171450" lvl="1" indent="-171450" algn="l" defTabSz="800100">
            <a:lnSpc>
              <a:spcPct val="90000"/>
            </a:lnSpc>
            <a:spcBef>
              <a:spcPct val="0"/>
            </a:spcBef>
            <a:spcAft>
              <a:spcPct val="15000"/>
            </a:spcAft>
            <a:buChar char="••"/>
          </a:pPr>
          <a:r>
            <a:rPr lang="en-US" sz="1800" kern="1200" dirty="0" smtClean="0"/>
            <a:t>He is still alive.</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a:p>
      </dsp:txBody>
      <dsp:txXfrm>
        <a:off x="3004" y="689569"/>
        <a:ext cx="2929235" cy="3782953"/>
      </dsp:txXfrm>
    </dsp:sp>
    <dsp:sp modelId="{ADA9BB0A-D222-4825-BC84-1DA08E4E93F8}">
      <dsp:nvSpPr>
        <dsp:cNvPr id="0" name=""/>
        <dsp:cNvSpPr/>
      </dsp:nvSpPr>
      <dsp:spPr>
        <a:xfrm>
          <a:off x="3342332" y="48677"/>
          <a:ext cx="2929235" cy="640892"/>
        </a:xfrm>
        <a:prstGeom prst="rect">
          <a:avLst/>
        </a:prstGeom>
        <a:solidFill>
          <a:schemeClr val="accent4">
            <a:hueOff val="9862022"/>
            <a:satOff val="-7005"/>
            <a:lumOff val="-2255"/>
            <a:alphaOff val="0"/>
          </a:schemeClr>
        </a:solidFill>
        <a:ln w="12700" cap="flat" cmpd="sng" algn="ctr">
          <a:solidFill>
            <a:schemeClr val="accent4">
              <a:hueOff val="9862022"/>
              <a:satOff val="-7005"/>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What I know about the book.</a:t>
          </a:r>
          <a:endParaRPr lang="en-US" sz="1800" kern="1200" dirty="0"/>
        </a:p>
      </dsp:txBody>
      <dsp:txXfrm>
        <a:off x="3342332" y="48677"/>
        <a:ext cx="2929235" cy="640892"/>
      </dsp:txXfrm>
    </dsp:sp>
    <dsp:sp modelId="{A170199E-2537-48F7-A8A5-52BAC815E27C}">
      <dsp:nvSpPr>
        <dsp:cNvPr id="0" name=""/>
        <dsp:cNvSpPr/>
      </dsp:nvSpPr>
      <dsp:spPr>
        <a:xfrm>
          <a:off x="3342332" y="689569"/>
          <a:ext cx="2929235" cy="3782953"/>
        </a:xfrm>
        <a:prstGeom prst="rect">
          <a:avLst/>
        </a:prstGeom>
        <a:solidFill>
          <a:schemeClr val="accent4">
            <a:tint val="40000"/>
            <a:alpha val="90000"/>
            <a:hueOff val="10145642"/>
            <a:satOff val="-9370"/>
            <a:lumOff val="-667"/>
            <a:alphaOff val="0"/>
          </a:schemeClr>
        </a:solidFill>
        <a:ln w="12700" cap="flat" cmpd="sng" algn="ctr">
          <a:solidFill>
            <a:schemeClr val="accent4">
              <a:tint val="40000"/>
              <a:alpha val="90000"/>
              <a:hueOff val="10145642"/>
              <a:satOff val="-9370"/>
              <a:lumOff val="-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book is adventurous.</a:t>
          </a:r>
          <a:endParaRPr lang="en-US" sz="1800" kern="1200" dirty="0"/>
        </a:p>
        <a:p>
          <a:pPr marL="171450" lvl="1" indent="-171450" algn="l" defTabSz="800100">
            <a:lnSpc>
              <a:spcPct val="90000"/>
            </a:lnSpc>
            <a:spcBef>
              <a:spcPct val="0"/>
            </a:spcBef>
            <a:spcAft>
              <a:spcPct val="15000"/>
            </a:spcAft>
            <a:buChar char="••"/>
          </a:pPr>
          <a:r>
            <a:rPr lang="en-US" sz="1800" kern="1200" dirty="0" smtClean="0"/>
            <a:t>The book has many characters.</a:t>
          </a:r>
          <a:endParaRPr lang="en-US" sz="1800" kern="1200" dirty="0"/>
        </a:p>
        <a:p>
          <a:pPr marL="171450" lvl="1" indent="-171450" algn="l" defTabSz="800100">
            <a:lnSpc>
              <a:spcPct val="90000"/>
            </a:lnSpc>
            <a:spcBef>
              <a:spcPct val="0"/>
            </a:spcBef>
            <a:spcAft>
              <a:spcPct val="15000"/>
            </a:spcAft>
            <a:buChar char="••"/>
          </a:pPr>
          <a:r>
            <a:rPr lang="en-US" sz="1800" kern="1200" dirty="0" smtClean="0"/>
            <a:t>The name of the game is Jumanji.</a:t>
          </a:r>
          <a:endParaRPr lang="en-US" sz="1800" kern="1200" dirty="0"/>
        </a:p>
        <a:p>
          <a:pPr marL="171450" lvl="1" indent="-171450" algn="l" defTabSz="800100">
            <a:lnSpc>
              <a:spcPct val="90000"/>
            </a:lnSpc>
            <a:spcBef>
              <a:spcPct val="0"/>
            </a:spcBef>
            <a:spcAft>
              <a:spcPct val="15000"/>
            </a:spcAft>
            <a:buChar char="••"/>
          </a:pPr>
          <a:r>
            <a:rPr lang="en-US" sz="1800" kern="1200" dirty="0" smtClean="0"/>
            <a:t>It is a real life game that people can play.   </a:t>
          </a:r>
          <a:endParaRPr lang="en-US" sz="1800" kern="1200" dirty="0"/>
        </a:p>
        <a:p>
          <a:pPr marL="171450" lvl="1" indent="-171450" algn="l" defTabSz="800100">
            <a:lnSpc>
              <a:spcPct val="90000"/>
            </a:lnSpc>
            <a:spcBef>
              <a:spcPct val="0"/>
            </a:spcBef>
            <a:spcAft>
              <a:spcPct val="15000"/>
            </a:spcAft>
            <a:buChar char="••"/>
          </a:pPr>
          <a:r>
            <a:rPr lang="en-US" sz="1800" kern="1200" dirty="0" smtClean="0"/>
            <a:t>Fantasy </a:t>
          </a:r>
          <a:endParaRPr lang="en-US" sz="1800" kern="1200" dirty="0"/>
        </a:p>
      </dsp:txBody>
      <dsp:txXfrm>
        <a:off x="3342332" y="689569"/>
        <a:ext cx="2929235" cy="3782953"/>
      </dsp:txXfrm>
    </dsp:sp>
    <dsp:sp modelId="{E6C100D0-95F9-4D7F-AD67-BD33822A8972}">
      <dsp:nvSpPr>
        <dsp:cNvPr id="0" name=""/>
        <dsp:cNvSpPr/>
      </dsp:nvSpPr>
      <dsp:spPr>
        <a:xfrm>
          <a:off x="6681660" y="48677"/>
          <a:ext cx="2929235" cy="640892"/>
        </a:xfrm>
        <a:prstGeom prst="rect">
          <a:avLst/>
        </a:prstGeom>
        <a:solidFill>
          <a:schemeClr val="accent4">
            <a:hueOff val="19724044"/>
            <a:satOff val="-14010"/>
            <a:lumOff val="-4509"/>
            <a:alphaOff val="0"/>
          </a:schemeClr>
        </a:solidFill>
        <a:ln w="12700" cap="flat" cmpd="sng" algn="ctr">
          <a:solidFill>
            <a:schemeClr val="accent4">
              <a:hueOff val="19724044"/>
              <a:satOff val="-14010"/>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What I know about the movie.</a:t>
          </a:r>
          <a:endParaRPr lang="en-US" sz="1800" kern="1200" dirty="0"/>
        </a:p>
      </dsp:txBody>
      <dsp:txXfrm>
        <a:off x="6681660" y="48677"/>
        <a:ext cx="2929235" cy="640892"/>
      </dsp:txXfrm>
    </dsp:sp>
    <dsp:sp modelId="{099CADED-2152-4830-8868-5E7790798BD1}">
      <dsp:nvSpPr>
        <dsp:cNvPr id="0" name=""/>
        <dsp:cNvSpPr/>
      </dsp:nvSpPr>
      <dsp:spPr>
        <a:xfrm>
          <a:off x="6681660" y="689569"/>
          <a:ext cx="2929235" cy="3782953"/>
        </a:xfrm>
        <a:prstGeom prst="rect">
          <a:avLst/>
        </a:prstGeom>
        <a:solidFill>
          <a:schemeClr val="accent4">
            <a:tint val="40000"/>
            <a:alpha val="90000"/>
            <a:hueOff val="20291285"/>
            <a:satOff val="-18741"/>
            <a:lumOff val="-1334"/>
            <a:alphaOff val="0"/>
          </a:schemeClr>
        </a:solidFill>
        <a:ln w="12700" cap="flat" cmpd="sng" algn="ctr">
          <a:solidFill>
            <a:schemeClr val="accent4">
              <a:tint val="40000"/>
              <a:alpha val="90000"/>
              <a:hueOff val="20291285"/>
              <a:satOff val="-18741"/>
              <a:lumOff val="-1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3 students have seen the movie.</a:t>
          </a:r>
          <a:endParaRPr lang="en-US" sz="1800" kern="1200" dirty="0"/>
        </a:p>
        <a:p>
          <a:pPr marL="171450" lvl="1" indent="-171450" algn="l" defTabSz="800100">
            <a:lnSpc>
              <a:spcPct val="90000"/>
            </a:lnSpc>
            <a:spcBef>
              <a:spcPct val="0"/>
            </a:spcBef>
            <a:spcAft>
              <a:spcPct val="15000"/>
            </a:spcAft>
            <a:buChar char="••"/>
          </a:pPr>
          <a:r>
            <a:rPr lang="en-US" sz="1800" kern="1200" dirty="0" smtClean="0"/>
            <a:t> Setting is in the city</a:t>
          </a:r>
          <a:endParaRPr lang="en-US" sz="1800" kern="1200" dirty="0"/>
        </a:p>
        <a:p>
          <a:pPr marL="171450" lvl="1" indent="-171450" algn="l" defTabSz="800100">
            <a:lnSpc>
              <a:spcPct val="90000"/>
            </a:lnSpc>
            <a:spcBef>
              <a:spcPct val="0"/>
            </a:spcBef>
            <a:spcAft>
              <a:spcPct val="15000"/>
            </a:spcAft>
            <a:buChar char="••"/>
          </a:pPr>
          <a:r>
            <a:rPr lang="en-US" sz="1800" kern="1200" dirty="0" smtClean="0"/>
            <a:t>Game was found at a construction site.</a:t>
          </a:r>
          <a:endParaRPr lang="en-US" sz="1800" kern="1200" dirty="0"/>
        </a:p>
        <a:p>
          <a:pPr marL="171450" lvl="1" indent="-171450" algn="l" defTabSz="800100">
            <a:lnSpc>
              <a:spcPct val="90000"/>
            </a:lnSpc>
            <a:spcBef>
              <a:spcPct val="0"/>
            </a:spcBef>
            <a:spcAft>
              <a:spcPct val="15000"/>
            </a:spcAft>
            <a:buChar char="••"/>
          </a:pPr>
          <a:r>
            <a:rPr lang="en-US" sz="1800" kern="1200" dirty="0" smtClean="0"/>
            <a:t>Bats</a:t>
          </a:r>
          <a:endParaRPr lang="en-US" sz="1800" kern="1200" dirty="0"/>
        </a:p>
        <a:p>
          <a:pPr marL="171450" lvl="1" indent="-171450" algn="l" defTabSz="800100">
            <a:lnSpc>
              <a:spcPct val="90000"/>
            </a:lnSpc>
            <a:spcBef>
              <a:spcPct val="0"/>
            </a:spcBef>
            <a:spcAft>
              <a:spcPct val="15000"/>
            </a:spcAft>
            <a:buChar char="••"/>
          </a:pPr>
          <a:r>
            <a:rPr lang="en-US" sz="1800" kern="1200" dirty="0" smtClean="0"/>
            <a:t>Jungle</a:t>
          </a:r>
          <a:endParaRPr lang="en-US" sz="1800" kern="1200" dirty="0"/>
        </a:p>
        <a:p>
          <a:pPr marL="171450" lvl="1" indent="-171450" algn="l" defTabSz="800100">
            <a:lnSpc>
              <a:spcPct val="90000"/>
            </a:lnSpc>
            <a:spcBef>
              <a:spcPct val="0"/>
            </a:spcBef>
            <a:spcAft>
              <a:spcPct val="15000"/>
            </a:spcAft>
            <a:buChar char="••"/>
          </a:pPr>
          <a:r>
            <a:rPr lang="en-US" sz="1800" kern="1200" dirty="0" smtClean="0"/>
            <a:t>Monkeys</a:t>
          </a:r>
          <a:endParaRPr lang="en-US" sz="1800" kern="1200" dirty="0"/>
        </a:p>
        <a:p>
          <a:pPr marL="171450" lvl="1" indent="-171450" algn="l" defTabSz="800100">
            <a:lnSpc>
              <a:spcPct val="90000"/>
            </a:lnSpc>
            <a:spcBef>
              <a:spcPct val="0"/>
            </a:spcBef>
            <a:spcAft>
              <a:spcPct val="15000"/>
            </a:spcAft>
            <a:buChar char="••"/>
          </a:pPr>
          <a:r>
            <a:rPr lang="en-US" sz="1800" kern="1200" dirty="0" smtClean="0"/>
            <a:t>Lion</a:t>
          </a:r>
          <a:endParaRPr lang="en-US" sz="1800" kern="1200" dirty="0"/>
        </a:p>
        <a:p>
          <a:pPr marL="171450" lvl="1" indent="-171450" algn="l" defTabSz="800100">
            <a:lnSpc>
              <a:spcPct val="90000"/>
            </a:lnSpc>
            <a:spcBef>
              <a:spcPct val="0"/>
            </a:spcBef>
            <a:spcAft>
              <a:spcPct val="15000"/>
            </a:spcAft>
            <a:buChar char="••"/>
          </a:pPr>
          <a:r>
            <a:rPr lang="en-US" sz="1800" kern="1200" dirty="0" smtClean="0"/>
            <a:t>Spiders</a:t>
          </a:r>
          <a:endParaRPr lang="en-US" sz="1800" kern="1200" dirty="0"/>
        </a:p>
        <a:p>
          <a:pPr marL="171450" lvl="1" indent="-171450" algn="l" defTabSz="800100">
            <a:lnSpc>
              <a:spcPct val="90000"/>
            </a:lnSpc>
            <a:spcBef>
              <a:spcPct val="0"/>
            </a:spcBef>
            <a:spcAft>
              <a:spcPct val="15000"/>
            </a:spcAft>
            <a:buChar char="••"/>
          </a:pPr>
          <a:r>
            <a:rPr lang="en-US" sz="1800" kern="1200" dirty="0" smtClean="0"/>
            <a:t>Rhinos</a:t>
          </a:r>
          <a:endParaRPr lang="en-US" sz="1800" kern="1200" dirty="0"/>
        </a:p>
        <a:p>
          <a:pPr marL="171450" lvl="1" indent="-171450" algn="l" defTabSz="800100">
            <a:lnSpc>
              <a:spcPct val="90000"/>
            </a:lnSpc>
            <a:spcBef>
              <a:spcPct val="0"/>
            </a:spcBef>
            <a:spcAft>
              <a:spcPct val="15000"/>
            </a:spcAft>
            <a:buChar char="••"/>
          </a:pPr>
          <a:r>
            <a:rPr lang="en-US" sz="1800" kern="1200" dirty="0" smtClean="0"/>
            <a:t>Hunter</a:t>
          </a:r>
          <a:endParaRPr lang="en-US" sz="1800" kern="1200" dirty="0"/>
        </a:p>
      </dsp:txBody>
      <dsp:txXfrm>
        <a:off x="6681660" y="689569"/>
        <a:ext cx="2929235" cy="3782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D686-3E82-40C9-9D5F-32EF8D332A94}">
      <dsp:nvSpPr>
        <dsp:cNvPr id="0" name=""/>
        <dsp:cNvSpPr/>
      </dsp:nvSpPr>
      <dsp:spPr>
        <a:xfrm>
          <a:off x="825843" y="26936"/>
          <a:ext cx="4929087" cy="492908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755900">
            <a:lnSpc>
              <a:spcPct val="90000"/>
            </a:lnSpc>
            <a:spcBef>
              <a:spcPct val="0"/>
            </a:spcBef>
            <a:spcAft>
              <a:spcPct val="35000"/>
            </a:spcAft>
          </a:pPr>
          <a:r>
            <a:rPr lang="en-US" sz="6200" kern="1200" dirty="0" smtClean="0"/>
            <a:t>Polar Express</a:t>
          </a:r>
          <a:endParaRPr lang="en-US" sz="6200" kern="1200" dirty="0"/>
        </a:p>
      </dsp:txBody>
      <dsp:txXfrm>
        <a:off x="1514139" y="608182"/>
        <a:ext cx="2841996" cy="3766596"/>
      </dsp:txXfrm>
    </dsp:sp>
    <dsp:sp modelId="{B6BD9F3B-EE3A-4BF3-B5F3-20ACE2A31862}">
      <dsp:nvSpPr>
        <dsp:cNvPr id="0" name=""/>
        <dsp:cNvSpPr/>
      </dsp:nvSpPr>
      <dsp:spPr>
        <a:xfrm>
          <a:off x="3903766" y="26936"/>
          <a:ext cx="4929087" cy="4929087"/>
        </a:xfrm>
        <a:prstGeom prst="ellipse">
          <a:avLst/>
        </a:prstGeom>
        <a:solidFill>
          <a:schemeClr val="accent4">
            <a:alpha val="50000"/>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755900">
            <a:lnSpc>
              <a:spcPct val="90000"/>
            </a:lnSpc>
            <a:spcBef>
              <a:spcPct val="0"/>
            </a:spcBef>
            <a:spcAft>
              <a:spcPct val="35000"/>
            </a:spcAft>
          </a:pPr>
          <a:r>
            <a:rPr lang="en-US" sz="6200" kern="1200" dirty="0" smtClean="0"/>
            <a:t>Jumanji</a:t>
          </a:r>
          <a:endParaRPr lang="en-US" sz="6200" kern="1200" dirty="0"/>
        </a:p>
      </dsp:txBody>
      <dsp:txXfrm>
        <a:off x="5302561" y="608182"/>
        <a:ext cx="2841996" cy="37665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0737E-86D7-4598-A167-9882F6C7D532}">
      <dsp:nvSpPr>
        <dsp:cNvPr id="0" name=""/>
        <dsp:cNvSpPr/>
      </dsp:nvSpPr>
      <dsp:spPr>
        <a:xfrm>
          <a:off x="0" y="3876906"/>
          <a:ext cx="9950385" cy="6360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p>
      </dsp:txBody>
      <dsp:txXfrm>
        <a:off x="0" y="3876906"/>
        <a:ext cx="9950385" cy="636038"/>
      </dsp:txXfrm>
    </dsp:sp>
    <dsp:sp modelId="{911CB948-B52E-46E7-82D9-C2AEB447BA3B}">
      <dsp:nvSpPr>
        <dsp:cNvPr id="0" name=""/>
        <dsp:cNvSpPr/>
      </dsp:nvSpPr>
      <dsp:spPr>
        <a:xfrm rot="10800000">
          <a:off x="0" y="2908219"/>
          <a:ext cx="9950385" cy="978227"/>
        </a:xfrm>
        <a:prstGeom prst="upArrowCallout">
          <a:avLst/>
        </a:prstGeom>
        <a:solidFill>
          <a:schemeClr val="accent4">
            <a:hueOff val="4931011"/>
            <a:satOff val="-3503"/>
            <a:lumOff val="-11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Next question</a:t>
          </a:r>
          <a:endParaRPr lang="en-US" sz="1200" kern="1200" dirty="0"/>
        </a:p>
      </dsp:txBody>
      <dsp:txXfrm rot="10800000">
        <a:off x="0" y="2908219"/>
        <a:ext cx="9950385" cy="635623"/>
      </dsp:txXfrm>
    </dsp:sp>
    <dsp:sp modelId="{2E6AE045-DC17-48F3-8CFB-E5B792F28BA3}">
      <dsp:nvSpPr>
        <dsp:cNvPr id="0" name=""/>
        <dsp:cNvSpPr/>
      </dsp:nvSpPr>
      <dsp:spPr>
        <a:xfrm rot="10800000">
          <a:off x="0" y="1939532"/>
          <a:ext cx="9950385" cy="978227"/>
        </a:xfrm>
        <a:prstGeom prst="upArrowCallout">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Next question</a:t>
          </a:r>
          <a:endParaRPr lang="en-US" sz="1200" kern="1200" dirty="0"/>
        </a:p>
      </dsp:txBody>
      <dsp:txXfrm rot="-10800000">
        <a:off x="0" y="1939532"/>
        <a:ext cx="9950385" cy="343357"/>
      </dsp:txXfrm>
    </dsp:sp>
    <dsp:sp modelId="{951991EF-B673-4985-9CD8-2BF7B56BEB5A}">
      <dsp:nvSpPr>
        <dsp:cNvPr id="0" name=""/>
        <dsp:cNvSpPr/>
      </dsp:nvSpPr>
      <dsp:spPr>
        <a:xfrm>
          <a:off x="0" y="2282890"/>
          <a:ext cx="4975193" cy="29249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yes</a:t>
          </a:r>
          <a:endParaRPr lang="en-US" sz="1800" kern="1200" dirty="0"/>
        </a:p>
      </dsp:txBody>
      <dsp:txXfrm>
        <a:off x="0" y="2282890"/>
        <a:ext cx="4975193" cy="292490"/>
      </dsp:txXfrm>
    </dsp:sp>
    <dsp:sp modelId="{65C8D7FF-4CEC-4EAA-9037-983349FEC305}">
      <dsp:nvSpPr>
        <dsp:cNvPr id="0" name=""/>
        <dsp:cNvSpPr/>
      </dsp:nvSpPr>
      <dsp:spPr>
        <a:xfrm>
          <a:off x="4975193" y="2282890"/>
          <a:ext cx="4975193" cy="292490"/>
        </a:xfrm>
        <a:prstGeom prst="rect">
          <a:avLst/>
        </a:prstGeom>
        <a:solidFill>
          <a:schemeClr val="accent4">
            <a:tint val="40000"/>
            <a:alpha val="90000"/>
            <a:hueOff val="4058257"/>
            <a:satOff val="-3748"/>
            <a:lumOff val="-267"/>
            <a:alphaOff val="0"/>
          </a:schemeClr>
        </a:solidFill>
        <a:ln w="12700" cap="flat" cmpd="sng" algn="ctr">
          <a:solidFill>
            <a:schemeClr val="accent4">
              <a:tint val="40000"/>
              <a:alpha val="90000"/>
              <a:hueOff val="4058257"/>
              <a:satOff val="-3748"/>
              <a:lumOff val="-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No</a:t>
          </a:r>
          <a:endParaRPr lang="en-US" sz="1800" kern="1200" dirty="0"/>
        </a:p>
      </dsp:txBody>
      <dsp:txXfrm>
        <a:off x="4975193" y="2282890"/>
        <a:ext cx="4975193" cy="292490"/>
      </dsp:txXfrm>
    </dsp:sp>
    <dsp:sp modelId="{E1891E29-A93B-4FE4-B478-2062F34687CC}">
      <dsp:nvSpPr>
        <dsp:cNvPr id="0" name=""/>
        <dsp:cNvSpPr/>
      </dsp:nvSpPr>
      <dsp:spPr>
        <a:xfrm rot="10800000">
          <a:off x="0" y="983034"/>
          <a:ext cx="9950385" cy="978227"/>
        </a:xfrm>
        <a:prstGeom prst="upArrowCallout">
          <a:avLst/>
        </a:prstGeom>
        <a:solidFill>
          <a:schemeClr val="accent4">
            <a:hueOff val="14793033"/>
            <a:satOff val="-10508"/>
            <a:lumOff val="-33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Next question</a:t>
          </a:r>
          <a:endParaRPr lang="en-US" sz="1200" kern="1200" dirty="0"/>
        </a:p>
      </dsp:txBody>
      <dsp:txXfrm rot="-10800000">
        <a:off x="0" y="983034"/>
        <a:ext cx="9950385" cy="343357"/>
      </dsp:txXfrm>
    </dsp:sp>
    <dsp:sp modelId="{90B8DB9B-028C-4A5A-84C5-618CFC69E26F}">
      <dsp:nvSpPr>
        <dsp:cNvPr id="0" name=""/>
        <dsp:cNvSpPr/>
      </dsp:nvSpPr>
      <dsp:spPr>
        <a:xfrm>
          <a:off x="0" y="1314203"/>
          <a:ext cx="4975193" cy="292490"/>
        </a:xfrm>
        <a:prstGeom prst="rect">
          <a:avLst/>
        </a:prstGeom>
        <a:solidFill>
          <a:schemeClr val="accent4">
            <a:tint val="40000"/>
            <a:alpha val="90000"/>
            <a:hueOff val="8116514"/>
            <a:satOff val="-7496"/>
            <a:lumOff val="-534"/>
            <a:alphaOff val="0"/>
          </a:schemeClr>
        </a:solidFill>
        <a:ln w="12700" cap="flat" cmpd="sng" algn="ctr">
          <a:solidFill>
            <a:schemeClr val="accent4">
              <a:tint val="40000"/>
              <a:alpha val="90000"/>
              <a:hueOff val="8116514"/>
              <a:satOff val="-7496"/>
              <a:lumOff val="-5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yes</a:t>
          </a:r>
          <a:endParaRPr lang="en-US" sz="1800" kern="1200" dirty="0"/>
        </a:p>
      </dsp:txBody>
      <dsp:txXfrm>
        <a:off x="0" y="1314203"/>
        <a:ext cx="4975193" cy="292490"/>
      </dsp:txXfrm>
    </dsp:sp>
    <dsp:sp modelId="{743C1EEE-5137-4020-BA9A-8B2D626B2A45}">
      <dsp:nvSpPr>
        <dsp:cNvPr id="0" name=""/>
        <dsp:cNvSpPr/>
      </dsp:nvSpPr>
      <dsp:spPr>
        <a:xfrm>
          <a:off x="4975193" y="1314203"/>
          <a:ext cx="4975193" cy="292490"/>
        </a:xfrm>
        <a:prstGeom prst="rect">
          <a:avLst/>
        </a:prstGeom>
        <a:solidFill>
          <a:schemeClr val="accent4">
            <a:tint val="40000"/>
            <a:alpha val="90000"/>
            <a:hueOff val="12174771"/>
            <a:satOff val="-11245"/>
            <a:lumOff val="-800"/>
            <a:alphaOff val="0"/>
          </a:schemeClr>
        </a:solidFill>
        <a:ln w="12700" cap="flat" cmpd="sng" algn="ctr">
          <a:solidFill>
            <a:schemeClr val="accent4">
              <a:tint val="40000"/>
              <a:alpha val="90000"/>
              <a:hueOff val="12174771"/>
              <a:satOff val="-11245"/>
              <a:lumOff val="-8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no</a:t>
          </a:r>
          <a:endParaRPr lang="en-US" sz="1800" kern="1200" dirty="0"/>
        </a:p>
      </dsp:txBody>
      <dsp:txXfrm>
        <a:off x="4975193" y="1314203"/>
        <a:ext cx="4975193" cy="292490"/>
      </dsp:txXfrm>
    </dsp:sp>
    <dsp:sp modelId="{DDC336F1-D12F-47BD-8B52-E1B121A5C62B}">
      <dsp:nvSpPr>
        <dsp:cNvPr id="0" name=""/>
        <dsp:cNvSpPr/>
      </dsp:nvSpPr>
      <dsp:spPr>
        <a:xfrm rot="10800000">
          <a:off x="0" y="2158"/>
          <a:ext cx="9950385" cy="978227"/>
        </a:xfrm>
        <a:prstGeom prst="upArrowCallou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Has your imagination gotten you into trouble? </a:t>
          </a:r>
          <a:endParaRPr lang="en-US" sz="3200" kern="1200" dirty="0"/>
        </a:p>
      </dsp:txBody>
      <dsp:txXfrm rot="-10800000">
        <a:off x="0" y="2158"/>
        <a:ext cx="9950385" cy="343357"/>
      </dsp:txXfrm>
    </dsp:sp>
    <dsp:sp modelId="{1669FC23-B08B-41D6-BEE8-17A171ECFB40}">
      <dsp:nvSpPr>
        <dsp:cNvPr id="0" name=""/>
        <dsp:cNvSpPr/>
      </dsp:nvSpPr>
      <dsp:spPr>
        <a:xfrm>
          <a:off x="0" y="345516"/>
          <a:ext cx="4975193" cy="292490"/>
        </a:xfrm>
        <a:prstGeom prst="rect">
          <a:avLst/>
        </a:prstGeom>
        <a:solidFill>
          <a:schemeClr val="accent4">
            <a:tint val="40000"/>
            <a:alpha val="90000"/>
            <a:hueOff val="16233029"/>
            <a:satOff val="-14993"/>
            <a:lumOff val="-1067"/>
            <a:alphaOff val="0"/>
          </a:schemeClr>
        </a:solidFill>
        <a:ln w="12700" cap="flat" cmpd="sng" algn="ctr">
          <a:solidFill>
            <a:schemeClr val="accent4">
              <a:tint val="40000"/>
              <a:alpha val="90000"/>
              <a:hueOff val="16233029"/>
              <a:satOff val="-14993"/>
              <a:lumOff val="-10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yes</a:t>
          </a:r>
          <a:endParaRPr lang="en-US" sz="1800" kern="1200" dirty="0"/>
        </a:p>
      </dsp:txBody>
      <dsp:txXfrm>
        <a:off x="0" y="345516"/>
        <a:ext cx="4975193" cy="292490"/>
      </dsp:txXfrm>
    </dsp:sp>
    <dsp:sp modelId="{25F6A262-7490-408C-8B81-38C24E52DA72}">
      <dsp:nvSpPr>
        <dsp:cNvPr id="0" name=""/>
        <dsp:cNvSpPr/>
      </dsp:nvSpPr>
      <dsp:spPr>
        <a:xfrm>
          <a:off x="4975193" y="345516"/>
          <a:ext cx="4975193" cy="292490"/>
        </a:xfrm>
        <a:prstGeom prst="rect">
          <a:avLst/>
        </a:prstGeom>
        <a:solidFill>
          <a:schemeClr val="accent4">
            <a:tint val="40000"/>
            <a:alpha val="90000"/>
            <a:hueOff val="20291285"/>
            <a:satOff val="-18741"/>
            <a:lumOff val="-1334"/>
            <a:alphaOff val="0"/>
          </a:schemeClr>
        </a:solidFill>
        <a:ln w="12700" cap="flat" cmpd="sng" algn="ctr">
          <a:solidFill>
            <a:schemeClr val="accent4">
              <a:tint val="40000"/>
              <a:alpha val="90000"/>
              <a:hueOff val="20291285"/>
              <a:satOff val="-18741"/>
              <a:lumOff val="-1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no</a:t>
          </a:r>
          <a:endParaRPr lang="en-US" sz="1800" kern="1200" dirty="0"/>
        </a:p>
      </dsp:txBody>
      <dsp:txXfrm>
        <a:off x="4975193" y="345516"/>
        <a:ext cx="4975193" cy="2924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C3B1B-DBC8-4D14-9E7B-A693AD7CD4A6}" type="datetimeFigureOut">
              <a:rPr lang="en-US" smtClean="0"/>
              <a:t>6/10/2015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57CC5-0FA0-4548-BA9D-DBAA4F2A3C31}" type="slidenum">
              <a:rPr lang="en-US" smtClean="0"/>
              <a:t>‹#›</a:t>
            </a:fld>
            <a:endParaRPr lang="en-US"/>
          </a:p>
        </p:txBody>
      </p:sp>
    </p:spTree>
    <p:extLst>
      <p:ext uri="{BB962C8B-B14F-4D97-AF65-F5344CB8AC3E}">
        <p14:creationId xmlns:p14="http://schemas.microsoft.com/office/powerpoint/2010/main" val="368914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5229725" cy="4743450"/>
          </a:xfrm>
        </p:spPr>
        <p:txBody>
          <a:bodyPr/>
          <a:lstStyle/>
          <a:p>
            <a:r>
              <a:rPr lang="en-US" sz="1400" dirty="0" smtClean="0"/>
              <a:t>Regina Medal is given  to authors for a life time achievement award.</a:t>
            </a:r>
          </a:p>
          <a:p>
            <a:r>
              <a:rPr lang="en-US" sz="1400" dirty="0" smtClean="0">
                <a:solidFill>
                  <a:srgbClr val="29303B"/>
                </a:solidFill>
                <a:effectLst/>
              </a:rPr>
              <a:t>1999 Eric Carle</a:t>
            </a:r>
            <a:br>
              <a:rPr lang="en-US" sz="1400" dirty="0" smtClean="0">
                <a:solidFill>
                  <a:srgbClr val="29303B"/>
                </a:solidFill>
                <a:effectLst/>
              </a:rPr>
            </a:br>
            <a:r>
              <a:rPr lang="en-US" sz="1400" dirty="0" smtClean="0">
                <a:solidFill>
                  <a:srgbClr val="29303B"/>
                </a:solidFill>
                <a:effectLst/>
              </a:rPr>
              <a:t>1998 Patricia C. and Fredrick L. </a:t>
            </a:r>
            <a:r>
              <a:rPr lang="en-US" sz="1400" dirty="0" err="1" smtClean="0">
                <a:solidFill>
                  <a:srgbClr val="29303B"/>
                </a:solidFill>
                <a:effectLst/>
              </a:rPr>
              <a:t>McKissack</a:t>
            </a:r>
            <a:r>
              <a:rPr lang="en-US" sz="1400" dirty="0" smtClean="0">
                <a:solidFill>
                  <a:srgbClr val="29303B"/>
                </a:solidFill>
                <a:effectLst/>
              </a:rPr>
              <a:t/>
            </a:r>
            <a:br>
              <a:rPr lang="en-US" sz="1400" dirty="0" smtClean="0">
                <a:solidFill>
                  <a:srgbClr val="29303B"/>
                </a:solidFill>
                <a:effectLst/>
              </a:rPr>
            </a:br>
            <a:r>
              <a:rPr lang="en-US" sz="1400" dirty="0" smtClean="0">
                <a:solidFill>
                  <a:srgbClr val="29303B"/>
                </a:solidFill>
                <a:effectLst/>
              </a:rPr>
              <a:t>1997 Eve Bunting</a:t>
            </a:r>
            <a:br>
              <a:rPr lang="en-US" sz="1400" dirty="0" smtClean="0">
                <a:solidFill>
                  <a:srgbClr val="29303B"/>
                </a:solidFill>
                <a:effectLst/>
              </a:rPr>
            </a:br>
            <a:r>
              <a:rPr lang="en-US" sz="1400" dirty="0" smtClean="0">
                <a:solidFill>
                  <a:srgbClr val="29303B"/>
                </a:solidFill>
                <a:effectLst/>
              </a:rPr>
              <a:t>1996 Russell Freedman</a:t>
            </a:r>
            <a:br>
              <a:rPr lang="en-US" sz="1400" dirty="0" smtClean="0">
                <a:solidFill>
                  <a:srgbClr val="29303B"/>
                </a:solidFill>
                <a:effectLst/>
              </a:rPr>
            </a:br>
            <a:r>
              <a:rPr lang="en-US" sz="1400" dirty="0" smtClean="0">
                <a:solidFill>
                  <a:srgbClr val="29303B"/>
                </a:solidFill>
                <a:effectLst/>
              </a:rPr>
              <a:t>1995 Gary Paulsen</a:t>
            </a:r>
            <a:br>
              <a:rPr lang="en-US" sz="1400" dirty="0" smtClean="0">
                <a:solidFill>
                  <a:srgbClr val="29303B"/>
                </a:solidFill>
                <a:effectLst/>
              </a:rPr>
            </a:br>
            <a:r>
              <a:rPr lang="en-US" sz="1400" dirty="0" smtClean="0">
                <a:solidFill>
                  <a:srgbClr val="29303B"/>
                </a:solidFill>
                <a:effectLst/>
              </a:rPr>
              <a:t>1994 Lois Lowry</a:t>
            </a:r>
            <a:br>
              <a:rPr lang="en-US" sz="1400" dirty="0" smtClean="0">
                <a:solidFill>
                  <a:srgbClr val="29303B"/>
                </a:solidFill>
                <a:effectLst/>
              </a:rPr>
            </a:br>
            <a:r>
              <a:rPr lang="en-US" sz="1400" dirty="0" smtClean="0">
                <a:solidFill>
                  <a:srgbClr val="29303B"/>
                </a:solidFill>
                <a:effectLst/>
              </a:rPr>
              <a:t>1993 Chris Van Allsburg</a:t>
            </a:r>
            <a:br>
              <a:rPr lang="en-US" sz="1400" dirty="0" smtClean="0">
                <a:solidFill>
                  <a:srgbClr val="29303B"/>
                </a:solidFill>
                <a:effectLst/>
              </a:rPr>
            </a:br>
            <a:r>
              <a:rPr lang="en-US" sz="1400" dirty="0" smtClean="0">
                <a:solidFill>
                  <a:srgbClr val="29303B"/>
                </a:solidFill>
                <a:effectLst/>
              </a:rPr>
              <a:t>1992 Jane </a:t>
            </a:r>
            <a:r>
              <a:rPr lang="en-US" sz="1400" dirty="0" err="1" smtClean="0">
                <a:solidFill>
                  <a:srgbClr val="29303B"/>
                </a:solidFill>
                <a:effectLst/>
              </a:rPr>
              <a:t>Yolen</a:t>
            </a:r>
            <a:r>
              <a:rPr lang="en-US" sz="1400" dirty="0" smtClean="0">
                <a:solidFill>
                  <a:srgbClr val="29303B"/>
                </a:solidFill>
                <a:effectLst/>
              </a:rPr>
              <a:t/>
            </a:r>
            <a:br>
              <a:rPr lang="en-US" sz="1400" dirty="0" smtClean="0">
                <a:solidFill>
                  <a:srgbClr val="29303B"/>
                </a:solidFill>
                <a:effectLst/>
              </a:rPr>
            </a:br>
            <a:r>
              <a:rPr lang="en-US" sz="1400" dirty="0" smtClean="0">
                <a:solidFill>
                  <a:srgbClr val="29303B"/>
                </a:solidFill>
                <a:effectLst/>
              </a:rPr>
              <a:t>1991 Leonard Everett Fisher</a:t>
            </a:r>
            <a:br>
              <a:rPr lang="en-US" sz="1400" dirty="0" smtClean="0">
                <a:solidFill>
                  <a:srgbClr val="29303B"/>
                </a:solidFill>
                <a:effectLst/>
              </a:rPr>
            </a:br>
            <a:r>
              <a:rPr lang="en-US" sz="1400" dirty="0" smtClean="0">
                <a:solidFill>
                  <a:srgbClr val="29303B"/>
                </a:solidFill>
                <a:effectLst/>
              </a:rPr>
              <a:t>1990 Virginia Hamilton</a:t>
            </a:r>
            <a:br>
              <a:rPr lang="en-US" sz="1400" dirty="0" smtClean="0">
                <a:solidFill>
                  <a:srgbClr val="29303B"/>
                </a:solidFill>
                <a:effectLst/>
              </a:rPr>
            </a:br>
            <a:r>
              <a:rPr lang="en-US" sz="1400" dirty="0" smtClean="0">
                <a:solidFill>
                  <a:srgbClr val="29303B"/>
                </a:solidFill>
                <a:effectLst/>
              </a:rPr>
              <a:t>1989 Steven Kellogg</a:t>
            </a:r>
            <a:br>
              <a:rPr lang="en-US" sz="1400" dirty="0" smtClean="0">
                <a:solidFill>
                  <a:srgbClr val="29303B"/>
                </a:solidFill>
                <a:effectLst/>
              </a:rPr>
            </a:br>
            <a:r>
              <a:rPr lang="en-US" sz="1400" dirty="0" smtClean="0">
                <a:solidFill>
                  <a:srgbClr val="29303B"/>
                </a:solidFill>
                <a:effectLst/>
              </a:rPr>
              <a:t>1988 Katherine Paterson</a:t>
            </a:r>
            <a:br>
              <a:rPr lang="en-US" sz="1400" dirty="0" smtClean="0">
                <a:solidFill>
                  <a:srgbClr val="29303B"/>
                </a:solidFill>
                <a:effectLst/>
              </a:rPr>
            </a:br>
            <a:r>
              <a:rPr lang="en-US" sz="1400" dirty="0" smtClean="0">
                <a:solidFill>
                  <a:srgbClr val="29303B"/>
                </a:solidFill>
                <a:effectLst/>
              </a:rPr>
              <a:t>1987 Betsy </a:t>
            </a:r>
            <a:r>
              <a:rPr lang="en-US" sz="1400" dirty="0" err="1" smtClean="0">
                <a:solidFill>
                  <a:srgbClr val="29303B"/>
                </a:solidFill>
                <a:effectLst/>
              </a:rPr>
              <a:t>Byars</a:t>
            </a:r>
            <a:r>
              <a:rPr lang="en-US" sz="1400" dirty="0" smtClean="0">
                <a:solidFill>
                  <a:srgbClr val="29303B"/>
                </a:solidFill>
                <a:effectLst/>
              </a:rPr>
              <a:t/>
            </a:r>
            <a:br>
              <a:rPr lang="en-US" sz="1400" dirty="0" smtClean="0">
                <a:solidFill>
                  <a:srgbClr val="29303B"/>
                </a:solidFill>
                <a:effectLst/>
              </a:rPr>
            </a:br>
            <a:r>
              <a:rPr lang="en-US" sz="1400" dirty="0" smtClean="0">
                <a:solidFill>
                  <a:srgbClr val="29303B"/>
                </a:solidFill>
                <a:effectLst/>
              </a:rPr>
              <a:t>1986 Lloyd Alexander</a:t>
            </a:r>
            <a:br>
              <a:rPr lang="en-US" sz="1400" dirty="0" smtClean="0">
                <a:solidFill>
                  <a:srgbClr val="29303B"/>
                </a:solidFill>
                <a:effectLst/>
              </a:rPr>
            </a:br>
            <a:r>
              <a:rPr lang="en-US" sz="1400" dirty="0" smtClean="0">
                <a:solidFill>
                  <a:srgbClr val="29303B"/>
                </a:solidFill>
                <a:effectLst/>
              </a:rPr>
              <a:t>1985 Jean Fritz</a:t>
            </a:r>
            <a:br>
              <a:rPr lang="en-US" sz="1400" dirty="0" smtClean="0">
                <a:solidFill>
                  <a:srgbClr val="29303B"/>
                </a:solidFill>
                <a:effectLst/>
              </a:rPr>
            </a:br>
            <a:r>
              <a:rPr lang="en-US" sz="1400" dirty="0" smtClean="0">
                <a:solidFill>
                  <a:srgbClr val="29303B"/>
                </a:solidFill>
                <a:effectLst/>
              </a:rPr>
              <a:t>1984 Madeline </a:t>
            </a:r>
            <a:r>
              <a:rPr lang="en-US" sz="1400" dirty="0" err="1" smtClean="0">
                <a:solidFill>
                  <a:srgbClr val="29303B"/>
                </a:solidFill>
                <a:effectLst/>
              </a:rPr>
              <a:t>L'Engle</a:t>
            </a:r>
            <a:r>
              <a:rPr lang="en-US" sz="1400" dirty="0" smtClean="0">
                <a:solidFill>
                  <a:srgbClr val="29303B"/>
                </a:solidFill>
                <a:effectLst/>
              </a:rPr>
              <a:t/>
            </a:r>
            <a:br>
              <a:rPr lang="en-US" sz="1400" dirty="0" smtClean="0">
                <a:solidFill>
                  <a:srgbClr val="29303B"/>
                </a:solidFill>
                <a:effectLst/>
              </a:rPr>
            </a:br>
            <a:r>
              <a:rPr lang="en-US" sz="1400" dirty="0" smtClean="0">
                <a:solidFill>
                  <a:srgbClr val="29303B"/>
                </a:solidFill>
                <a:effectLst/>
              </a:rPr>
              <a:t>1983 </a:t>
            </a:r>
            <a:r>
              <a:rPr lang="en-US" sz="1400" dirty="0" err="1" smtClean="0">
                <a:solidFill>
                  <a:srgbClr val="29303B"/>
                </a:solidFill>
                <a:effectLst/>
              </a:rPr>
              <a:t>Tomie</a:t>
            </a:r>
            <a:r>
              <a:rPr lang="en-US" sz="1400" dirty="0" smtClean="0">
                <a:solidFill>
                  <a:srgbClr val="29303B"/>
                </a:solidFill>
                <a:effectLst/>
              </a:rPr>
              <a:t> </a:t>
            </a:r>
            <a:r>
              <a:rPr lang="en-US" sz="1400" dirty="0" err="1" smtClean="0">
                <a:solidFill>
                  <a:srgbClr val="29303B"/>
                </a:solidFill>
                <a:effectLst/>
              </a:rPr>
              <a:t>dePaola</a:t>
            </a:r>
            <a:r>
              <a:rPr lang="en-US" sz="1400" dirty="0" smtClean="0">
                <a:solidFill>
                  <a:srgbClr val="29303B"/>
                </a:solidFill>
                <a:effectLst/>
              </a:rPr>
              <a:t/>
            </a:r>
            <a:br>
              <a:rPr lang="en-US" sz="1400" dirty="0" smtClean="0">
                <a:solidFill>
                  <a:srgbClr val="29303B"/>
                </a:solidFill>
                <a:effectLst/>
              </a:rPr>
            </a:br>
            <a:r>
              <a:rPr lang="en-US" sz="1400" dirty="0" smtClean="0">
                <a:solidFill>
                  <a:srgbClr val="29303B"/>
                </a:solidFill>
                <a:effectLst/>
              </a:rPr>
              <a:t>1982 Theodor Seuss Geisel</a:t>
            </a:r>
            <a:br>
              <a:rPr lang="en-US" sz="1400" dirty="0" smtClean="0">
                <a:solidFill>
                  <a:srgbClr val="29303B"/>
                </a:solidFill>
                <a:effectLst/>
              </a:rPr>
            </a:br>
            <a:r>
              <a:rPr lang="en-US" sz="1400" dirty="0" smtClean="0">
                <a:solidFill>
                  <a:srgbClr val="29303B"/>
                </a:solidFill>
                <a:effectLst/>
              </a:rPr>
              <a:t>1981 Augusta Baker</a:t>
            </a:r>
            <a:br>
              <a:rPr lang="en-US" sz="1400" dirty="0" smtClean="0">
                <a:solidFill>
                  <a:srgbClr val="29303B"/>
                </a:solidFill>
                <a:effectLst/>
              </a:rPr>
            </a:br>
            <a:r>
              <a:rPr lang="en-US" sz="1400" dirty="0" smtClean="0">
                <a:solidFill>
                  <a:srgbClr val="29303B"/>
                </a:solidFill>
                <a:effectLst/>
              </a:rPr>
              <a:t>1980 Beverly Cleary</a:t>
            </a:r>
            <a:endParaRPr lang="en-US" sz="1400" dirty="0"/>
          </a:p>
        </p:txBody>
      </p:sp>
      <p:sp>
        <p:nvSpPr>
          <p:cNvPr id="4" name="Slide Number Placeholder 3"/>
          <p:cNvSpPr>
            <a:spLocks noGrp="1"/>
          </p:cNvSpPr>
          <p:nvPr>
            <p:ph type="sldNum" sz="quarter" idx="10"/>
          </p:nvPr>
        </p:nvSpPr>
        <p:spPr/>
        <p:txBody>
          <a:bodyPr/>
          <a:lstStyle/>
          <a:p>
            <a:fld id="{DAA57CC5-0FA0-4548-BA9D-DBAA4F2A3C31}" type="slidenum">
              <a:rPr lang="en-US" smtClean="0"/>
              <a:t>4</a:t>
            </a:fld>
            <a:endParaRPr lang="en-US"/>
          </a:p>
        </p:txBody>
      </p:sp>
    </p:spTree>
    <p:extLst>
      <p:ext uri="{BB962C8B-B14F-4D97-AF65-F5344CB8AC3E}">
        <p14:creationId xmlns:p14="http://schemas.microsoft.com/office/powerpoint/2010/main" val="317530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6/10/2015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6/10/2015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6/10/2015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6/10/2015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hyperlink" Target="http://www.houghtonmifflinbooks.com/features/thepolarexpress/tg/jumanji.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hildrensbookalmanac.com/category/animals/page/3/"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houghtonmifflinbooks.com/features/thepolarexpress/tg/jumanji.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www.teacherspayteachers.com/Store/The-Sweetest-Thing"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PowerPoint_97-2003_Presentation2.ppt"/><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hyperlink" Target="http://kateinelgin.wordpress.com/"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package" Target="../embeddings/Microsoft_Word_Document2.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hyperlink" Target="http://facebook.com/sweetntegrations1" TargetMode="Externa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online-stopwatch.com/full-screen-stopwatc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hyperlink" Target="http://facebook.com/sweetntegrations1" TargetMode="Externa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wordle.net/creat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hyperlink" Target="http://www.wordle.net/create" TargetMode="External"/><Relationship Id="rId3" Type="http://schemas.openxmlformats.org/officeDocument/2006/relationships/hyperlink" Target="http://jacksspot.wordpress.com/" TargetMode="External"/><Relationship Id="rId7" Type="http://schemas.openxmlformats.org/officeDocument/2006/relationships/hyperlink" Target="http://www.teacherspayteachers.com/Store/The-Sweetest-Thing" TargetMode="External"/><Relationship Id="rId2" Type="http://schemas.openxmlformats.org/officeDocument/2006/relationships/hyperlink" Target="http://www.scottsboro.org/~flewis/SF%20Reading%20Street/Third%20Grade%20Reading%20Street%20Teacher%20Resources.htm" TargetMode="External"/><Relationship Id="rId1" Type="http://schemas.openxmlformats.org/officeDocument/2006/relationships/slideLayout" Target="../slideLayouts/slideLayout2.xml"/><Relationship Id="rId6" Type="http://schemas.openxmlformats.org/officeDocument/2006/relationships/hyperlink" Target="http://facebook.com/sweetntegrations1" TargetMode="External"/><Relationship Id="rId5" Type="http://schemas.openxmlformats.org/officeDocument/2006/relationships/hyperlink" Target="http://www.huffingtonpost.com/epicurious/a-ihow-the-grinch-stole-c_b_4386084.html" TargetMode="External"/><Relationship Id="rId4" Type="http://schemas.openxmlformats.org/officeDocument/2006/relationships/hyperlink" Target="http://www.houghtonmifflinbooks.com/features/thepolarexpress/tg/jumanji.shtml" TargetMode="External"/><Relationship Id="rId9" Type="http://schemas.openxmlformats.org/officeDocument/2006/relationships/hyperlink" Target="http://kateinelgin.wordpress.com/" TargetMode="Externa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rot="15311545">
            <a:off x="4445996" y="-212942"/>
            <a:ext cx="5994816" cy="7757999"/>
          </a:xfrm>
          <a:prstGeom prst="rect">
            <a:avLst/>
          </a:prstGeom>
        </p:spPr>
      </p:pic>
      <p:sp>
        <p:nvSpPr>
          <p:cNvPr id="8" name="Rectangle 7"/>
          <p:cNvSpPr/>
          <p:nvPr/>
        </p:nvSpPr>
        <p:spPr>
          <a:xfrm>
            <a:off x="2454499" y="677400"/>
            <a:ext cx="3380221"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r>
              <a:rPr lang="en-US" sz="5400" b="1" cap="none" spc="0" baseline="300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rd</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Grade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219456" y="5010912"/>
            <a:ext cx="1834156" cy="1077218"/>
          </a:xfrm>
          <a:prstGeom prst="rect">
            <a:avLst/>
          </a:prstGeom>
          <a:noFill/>
        </p:spPr>
        <p:txBody>
          <a:bodyPr wrap="none" rtlCol="0">
            <a:spAutoFit/>
          </a:bodyPr>
          <a:lstStyle/>
          <a:p>
            <a:r>
              <a:rPr lang="en-US" sz="3200" dirty="0" smtClean="0"/>
              <a:t>Lisa Bays</a:t>
            </a:r>
          </a:p>
          <a:p>
            <a:r>
              <a:rPr lang="en-US" sz="3200" dirty="0" smtClean="0"/>
              <a:t>  CI 551</a:t>
            </a:r>
            <a:endParaRPr lang="en-US" sz="3200" dirty="0"/>
          </a:p>
        </p:txBody>
      </p:sp>
    </p:spTree>
    <p:extLst>
      <p:ext uri="{BB962C8B-B14F-4D97-AF65-F5344CB8AC3E}">
        <p14:creationId xmlns:p14="http://schemas.microsoft.com/office/powerpoint/2010/main" val="38932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0209000"/>
              </p:ext>
            </p:extLst>
          </p:nvPr>
        </p:nvGraphicFramePr>
        <p:xfrm>
          <a:off x="549275" y="157163"/>
          <a:ext cx="5786438" cy="6870700"/>
        </p:xfrm>
        <a:graphic>
          <a:graphicData uri="http://schemas.openxmlformats.org/presentationml/2006/ole">
            <mc:AlternateContent xmlns:mc="http://schemas.openxmlformats.org/markup-compatibility/2006">
              <mc:Choice xmlns:v="urn:schemas-microsoft-com:vml" Requires="v">
                <p:oleObj spid="_x0000_s10337" name="Document" r:id="rId3" imgW="5491805" imgH="6510438" progId="Word.Document.8">
                  <p:embed/>
                </p:oleObj>
              </mc:Choice>
              <mc:Fallback>
                <p:oleObj name="Document" r:id="rId3" imgW="5491805" imgH="6510438" progId="Word.Document.8">
                  <p:embed/>
                  <p:pic>
                    <p:nvPicPr>
                      <p:cNvPr id="0" name=""/>
                      <p:cNvPicPr/>
                      <p:nvPr/>
                    </p:nvPicPr>
                    <p:blipFill>
                      <a:blip r:embed="rId4"/>
                      <a:stretch>
                        <a:fillRect/>
                      </a:stretch>
                    </p:blipFill>
                    <p:spPr>
                      <a:xfrm>
                        <a:off x="549275" y="157163"/>
                        <a:ext cx="5786438" cy="6870700"/>
                      </a:xfrm>
                      <a:prstGeom prst="rect">
                        <a:avLst/>
                      </a:prstGeom>
                      <a:solidFill>
                        <a:schemeClr val="accent4">
                          <a:lumMod val="20000"/>
                          <a:lumOff val="80000"/>
                        </a:schemeClr>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79279967"/>
              </p:ext>
            </p:extLst>
          </p:nvPr>
        </p:nvGraphicFramePr>
        <p:xfrm>
          <a:off x="6874006" y="153480"/>
          <a:ext cx="5145531" cy="6381431"/>
        </p:xfrm>
        <a:graphic>
          <a:graphicData uri="http://schemas.openxmlformats.org/presentationml/2006/ole">
            <mc:AlternateContent xmlns:mc="http://schemas.openxmlformats.org/markup-compatibility/2006">
              <mc:Choice xmlns:v="urn:schemas-microsoft-com:vml" Requires="v">
                <p:oleObj spid="_x0000_s10338" name="Document" r:id="rId5" imgW="6099363" imgH="7564259" progId="Word.Document.12">
                  <p:embed/>
                </p:oleObj>
              </mc:Choice>
              <mc:Fallback>
                <p:oleObj name="Document" r:id="rId5" imgW="6099363" imgH="7564259" progId="Word.Document.12">
                  <p:embed/>
                  <p:pic>
                    <p:nvPicPr>
                      <p:cNvPr id="0" name=""/>
                      <p:cNvPicPr/>
                      <p:nvPr/>
                    </p:nvPicPr>
                    <p:blipFill>
                      <a:blip r:embed="rId6"/>
                      <a:stretch>
                        <a:fillRect/>
                      </a:stretch>
                    </p:blipFill>
                    <p:spPr>
                      <a:xfrm>
                        <a:off x="6874006" y="153480"/>
                        <a:ext cx="5145531" cy="6381431"/>
                      </a:xfrm>
                      <a:prstGeom prst="rect">
                        <a:avLst/>
                      </a:prstGeom>
                      <a:solidFill>
                        <a:schemeClr val="accent2">
                          <a:lumMod val="20000"/>
                          <a:lumOff val="80000"/>
                        </a:schemeClr>
                      </a:solidFill>
                    </p:spPr>
                  </p:pic>
                </p:oleObj>
              </mc:Fallback>
            </mc:AlternateContent>
          </a:graphicData>
        </a:graphic>
      </p:graphicFrame>
    </p:spTree>
    <p:extLst>
      <p:ext uri="{BB962C8B-B14F-4D97-AF65-F5344CB8AC3E}">
        <p14:creationId xmlns:p14="http://schemas.microsoft.com/office/powerpoint/2010/main" val="35872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5" y="94860"/>
            <a:ext cx="11241023" cy="1465716"/>
          </a:xfrm>
        </p:spPr>
        <p:txBody>
          <a:bodyPr>
            <a:normAutofit fontScale="90000"/>
          </a:bodyPr>
          <a:lstStyle/>
          <a:p>
            <a:pPr algn="ctr"/>
            <a:r>
              <a:rPr lang="en-US" sz="4400" i="1" dirty="0" smtClean="0"/>
              <a:t/>
            </a:r>
            <a:br>
              <a:rPr lang="en-US" sz="4400" i="1" dirty="0" smtClean="0"/>
            </a:br>
            <a:r>
              <a:rPr lang="en-US" sz="4400" i="1" dirty="0"/>
              <a:t/>
            </a:r>
            <a:br>
              <a:rPr lang="en-US" sz="4400" i="1" dirty="0"/>
            </a:br>
            <a:r>
              <a:rPr lang="en-US" i="1" dirty="0"/>
              <a:t>Central Question</a:t>
            </a:r>
            <a:r>
              <a:rPr lang="en-US" sz="4400" i="1" dirty="0" smtClean="0"/>
              <a:t/>
            </a:r>
            <a:br>
              <a:rPr lang="en-US" sz="4400" i="1" dirty="0" smtClean="0"/>
            </a:br>
            <a:r>
              <a:rPr lang="en-US" sz="4000" i="1" dirty="0" smtClean="0"/>
              <a:t>Why </a:t>
            </a:r>
            <a:r>
              <a:rPr lang="en-US" sz="4000" i="1" dirty="0"/>
              <a:t>do you think Chris Van Allsburg wrote this story</a:t>
            </a:r>
            <a:r>
              <a:rPr lang="en-US" sz="4000" i="1" dirty="0" smtClean="0"/>
              <a:t>?   </a:t>
            </a:r>
            <a:r>
              <a:rPr lang="en-US" sz="4000" i="1" dirty="0"/>
              <a:t/>
            </a:r>
            <a:br>
              <a:rPr lang="en-US" sz="4000" i="1" dirty="0"/>
            </a:br>
            <a:r>
              <a:rPr lang="en-US" sz="4000" i="1" dirty="0" smtClean="0"/>
              <a:t/>
            </a:r>
            <a:br>
              <a:rPr lang="en-US" sz="4000" i="1" dirty="0" smtClean="0"/>
            </a:br>
            <a:r>
              <a:rPr lang="en-US" sz="4000" dirty="0" smtClean="0"/>
              <a:t>Stem Questions for Jumanji</a:t>
            </a:r>
            <a:br>
              <a:rPr lang="en-US" sz="4000" dirty="0" smtClean="0"/>
            </a:br>
            <a:r>
              <a:rPr lang="en-US" sz="3100" dirty="0" smtClean="0">
                <a:solidFill>
                  <a:schemeClr val="bg1"/>
                </a:solidFill>
              </a:rPr>
              <a:t>small and large group discussion</a:t>
            </a:r>
            <a:endParaRPr lang="en-US" sz="4400" dirty="0">
              <a:solidFill>
                <a:schemeClr val="bg1"/>
              </a:solidFill>
            </a:endParaRPr>
          </a:p>
        </p:txBody>
      </p:sp>
      <p:sp>
        <p:nvSpPr>
          <p:cNvPr id="3" name="Content Placeholder 2"/>
          <p:cNvSpPr>
            <a:spLocks noGrp="1"/>
          </p:cNvSpPr>
          <p:nvPr>
            <p:ph idx="1"/>
          </p:nvPr>
        </p:nvSpPr>
        <p:spPr>
          <a:xfrm>
            <a:off x="0" y="2389632"/>
            <a:ext cx="12192000" cy="4870705"/>
          </a:xfrm>
        </p:spPr>
        <p:txBody>
          <a:bodyPr>
            <a:normAutofit/>
          </a:bodyPr>
          <a:lstStyle/>
          <a:p>
            <a:pPr marL="457200" indent="-457200">
              <a:buFont typeface="+mj-lt"/>
              <a:buAutoNum type="arabicPeriod"/>
            </a:pPr>
            <a:r>
              <a:rPr lang="en-US" sz="2800" dirty="0" smtClean="0"/>
              <a:t>What </a:t>
            </a:r>
            <a:r>
              <a:rPr lang="en-US" sz="2800" dirty="0"/>
              <a:t>do you do when you are </a:t>
            </a:r>
            <a:r>
              <a:rPr lang="en-US" sz="2800" dirty="0" smtClean="0"/>
              <a:t>bored?  Did you find yourself in trouble?</a:t>
            </a:r>
          </a:p>
          <a:p>
            <a:pPr marL="457200" indent="-457200">
              <a:buFont typeface="+mj-lt"/>
              <a:buAutoNum type="arabicPeriod"/>
            </a:pPr>
            <a:r>
              <a:rPr lang="en-US" sz="2800" dirty="0" smtClean="0"/>
              <a:t>Have </a:t>
            </a:r>
            <a:r>
              <a:rPr lang="en-US" sz="2800" dirty="0"/>
              <a:t>you ever played a game or put something together without reading the instructions? What happened? </a:t>
            </a:r>
            <a:endParaRPr lang="en-US" sz="2800" dirty="0" smtClean="0"/>
          </a:p>
          <a:p>
            <a:pPr marL="457200" indent="-457200">
              <a:buFont typeface="+mj-lt"/>
              <a:buAutoNum type="arabicPeriod"/>
            </a:pPr>
            <a:r>
              <a:rPr lang="en-US" sz="2800" dirty="0" smtClean="0"/>
              <a:t>What </a:t>
            </a:r>
            <a:r>
              <a:rPr lang="en-US" sz="2800" dirty="0"/>
              <a:t>might have happened to Peter and Judy if they had not </a:t>
            </a:r>
            <a:r>
              <a:rPr lang="en-US" sz="2800" dirty="0" smtClean="0"/>
              <a:t>read the </a:t>
            </a:r>
            <a:r>
              <a:rPr lang="en-US" sz="2800" dirty="0"/>
              <a:t>instructions to </a:t>
            </a:r>
            <a:r>
              <a:rPr lang="en-US" sz="2800" i="1" dirty="0"/>
              <a:t>Jumanji? </a:t>
            </a:r>
            <a:endParaRPr lang="en-US" sz="2800" i="1" dirty="0" smtClean="0"/>
          </a:p>
          <a:p>
            <a:pPr marL="457200" indent="-457200">
              <a:buFont typeface="+mj-lt"/>
              <a:buAutoNum type="arabicPeriod"/>
            </a:pPr>
            <a:r>
              <a:rPr lang="en-US" sz="2800" dirty="0" smtClean="0"/>
              <a:t>What </a:t>
            </a:r>
            <a:r>
              <a:rPr lang="en-US" sz="2800" dirty="0"/>
              <a:t>might happen to the </a:t>
            </a:r>
            <a:r>
              <a:rPr lang="en-US" sz="2800" dirty="0" err="1" smtClean="0"/>
              <a:t>Budwing</a:t>
            </a:r>
            <a:r>
              <a:rPr lang="en-US" sz="2800" dirty="0" smtClean="0"/>
              <a:t> boys?  Would you warn them?</a:t>
            </a:r>
          </a:p>
          <a:p>
            <a:pPr marL="457200" indent="-457200">
              <a:buFont typeface="+mj-lt"/>
              <a:buAutoNum type="arabicPeriod"/>
            </a:pPr>
            <a:r>
              <a:rPr lang="en-US" sz="2800" dirty="0" smtClean="0"/>
              <a:t>Do you think </a:t>
            </a:r>
            <a:r>
              <a:rPr lang="en-US" sz="2800" dirty="0"/>
              <a:t>Peter and Judy change as a result of their adventure </a:t>
            </a:r>
            <a:r>
              <a:rPr lang="en-US" sz="2800" dirty="0" smtClean="0"/>
              <a:t>with </a:t>
            </a:r>
            <a:r>
              <a:rPr lang="en-US" sz="2800" i="1" dirty="0" smtClean="0"/>
              <a:t>Jumanji</a:t>
            </a:r>
            <a:r>
              <a:rPr lang="en-US" sz="2800" i="1" dirty="0"/>
              <a:t>? </a:t>
            </a:r>
            <a:r>
              <a:rPr lang="en-US" sz="2800" i="1" dirty="0" smtClean="0"/>
              <a:t> </a:t>
            </a:r>
          </a:p>
          <a:p>
            <a:pPr marL="457200" indent="-457200">
              <a:buFont typeface="+mj-lt"/>
              <a:buAutoNum type="arabicPeriod"/>
            </a:pPr>
            <a:r>
              <a:rPr lang="en-US" sz="2800" i="1" dirty="0" smtClean="0"/>
              <a:t>What would be another good title for this story?</a:t>
            </a:r>
          </a:p>
          <a:p>
            <a:pPr marL="0" indent="0">
              <a:buNone/>
            </a:pPr>
            <a:r>
              <a:rPr lang="en-US" sz="2800" i="1" dirty="0" smtClean="0"/>
              <a:t> </a:t>
            </a:r>
            <a:endParaRPr lang="en-US" sz="2800" dirty="0"/>
          </a:p>
        </p:txBody>
      </p:sp>
      <p:sp>
        <p:nvSpPr>
          <p:cNvPr id="4" name="Rectangle 3"/>
          <p:cNvSpPr/>
          <p:nvPr/>
        </p:nvSpPr>
        <p:spPr>
          <a:xfrm>
            <a:off x="999998" y="6488668"/>
            <a:ext cx="9144000" cy="369332"/>
          </a:xfrm>
          <a:prstGeom prst="rect">
            <a:avLst/>
          </a:prstGeom>
          <a:solidFill>
            <a:schemeClr val="bg1"/>
          </a:solidFill>
        </p:spPr>
        <p:txBody>
          <a:bodyPr wrap="square">
            <a:spAutoFit/>
          </a:bodyPr>
          <a:lstStyle/>
          <a:p>
            <a:r>
              <a:rPr lang="en-US" dirty="0">
                <a:hlinkClick r:id="rId2"/>
              </a:rPr>
              <a:t>http://</a:t>
            </a:r>
            <a:r>
              <a:rPr lang="en-US" dirty="0" smtClean="0">
                <a:hlinkClick r:id="rId2"/>
              </a:rPr>
              <a:t>www.houghtonmifflinbooks.com/features/thepolarexpress/tg/jumanji.shtml</a:t>
            </a:r>
            <a:r>
              <a:rPr lang="en-US" dirty="0" smtClean="0"/>
              <a:t> </a:t>
            </a:r>
            <a:endParaRPr lang="en-US" dirty="0"/>
          </a:p>
        </p:txBody>
      </p:sp>
    </p:spTree>
    <p:extLst>
      <p:ext uri="{BB962C8B-B14F-4D97-AF65-F5344CB8AC3E}">
        <p14:creationId xmlns:p14="http://schemas.microsoft.com/office/powerpoint/2010/main" val="42605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Jumanji   </a:t>
            </a:r>
            <a:r>
              <a:rPr lang="en-US" sz="2000" dirty="0"/>
              <a:t> </a:t>
            </a:r>
            <a:r>
              <a:rPr lang="en-US" sz="2000" dirty="0" smtClean="0"/>
              <a:t> </a:t>
            </a:r>
            <a:endParaRPr lang="en-US" sz="6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1" y="2152189"/>
            <a:ext cx="4387787" cy="4387787"/>
          </a:xfrm>
          <a:prstGeom prst="rect">
            <a:avLst/>
          </a:prstGeom>
        </p:spPr>
      </p:pic>
      <p:sp>
        <p:nvSpPr>
          <p:cNvPr id="7" name="Rectangle 6"/>
          <p:cNvSpPr/>
          <p:nvPr/>
        </p:nvSpPr>
        <p:spPr>
          <a:xfrm>
            <a:off x="902231" y="2131146"/>
            <a:ext cx="3943965" cy="369332"/>
          </a:xfrm>
          <a:prstGeom prst="rect">
            <a:avLst/>
          </a:prstGeom>
          <a:solidFill>
            <a:schemeClr val="bg1"/>
          </a:solidFill>
        </p:spPr>
        <p:txBody>
          <a:bodyPr wrap="none">
            <a:spAutoFit/>
          </a:bodyPr>
          <a:lstStyle/>
          <a:p>
            <a:r>
              <a:rPr lang="en-US" dirty="0"/>
              <a:t>Listen and Read along with </a:t>
            </a:r>
            <a:r>
              <a:rPr lang="en-US" dirty="0" smtClean="0"/>
              <a:t>the book</a:t>
            </a:r>
            <a:endParaRPr lang="en-US" dirty="0"/>
          </a:p>
        </p:txBody>
      </p:sp>
      <p:sp>
        <p:nvSpPr>
          <p:cNvPr id="3" name="Rectangle 2"/>
          <p:cNvSpPr/>
          <p:nvPr/>
        </p:nvSpPr>
        <p:spPr>
          <a:xfrm>
            <a:off x="5462687" y="271582"/>
            <a:ext cx="9798076" cy="6586418"/>
          </a:xfrm>
          <a:prstGeom prst="rect">
            <a:avLst/>
          </a:prstGeom>
          <a:solidFill>
            <a:schemeClr val="accent1">
              <a:lumMod val="75000"/>
            </a:schemeClr>
          </a:solidFill>
        </p:spPr>
        <p:txBody>
          <a:bodyPr wrap="square">
            <a:spAutoFit/>
          </a:bodyPr>
          <a:lstStyle/>
          <a:p>
            <a:r>
              <a:rPr lang="en-US" sz="2800" b="1" dirty="0">
                <a:latin typeface="ApolloMT-SemiBold"/>
              </a:rPr>
              <a:t>Plot Summary</a:t>
            </a:r>
          </a:p>
          <a:p>
            <a:r>
              <a:rPr lang="en-US" sz="4400" dirty="0">
                <a:latin typeface="Garamond-Book"/>
              </a:rPr>
              <a:t>W</a:t>
            </a:r>
            <a:r>
              <a:rPr lang="en-US" sz="1600" dirty="0">
                <a:latin typeface="Garamond-Book"/>
              </a:rPr>
              <a:t>hen Peter and Judy’s parents head to the opera and leave the</a:t>
            </a:r>
          </a:p>
          <a:p>
            <a:r>
              <a:rPr lang="en-US" sz="1600" dirty="0">
                <a:latin typeface="Garamond-Book"/>
              </a:rPr>
              <a:t>children to their own devices for the afternoon, the children’s</a:t>
            </a:r>
          </a:p>
          <a:p>
            <a:r>
              <a:rPr lang="en-US" sz="1600" dirty="0">
                <a:latin typeface="Garamond-Book"/>
              </a:rPr>
              <a:t>excitement quickly turns to boredom</a:t>
            </a:r>
            <a:r>
              <a:rPr lang="en-US" sz="1600" dirty="0" smtClean="0">
                <a:latin typeface="Garamond-Book"/>
              </a:rPr>
              <a:t>. This </a:t>
            </a:r>
            <a:r>
              <a:rPr lang="en-US" sz="1600" dirty="0">
                <a:latin typeface="Garamond-Book"/>
              </a:rPr>
              <a:t>changes when they find</a:t>
            </a:r>
          </a:p>
          <a:p>
            <a:r>
              <a:rPr lang="en-US" sz="1600" dirty="0">
                <a:latin typeface="Garamond-Book"/>
              </a:rPr>
              <a:t>what appears to be an ordinary board game labeled “Jumanji” sitting</a:t>
            </a:r>
          </a:p>
          <a:p>
            <a:r>
              <a:rPr lang="en-US" sz="1600" dirty="0">
                <a:latin typeface="Garamond-Book"/>
              </a:rPr>
              <a:t>under a tree in the park</a:t>
            </a:r>
            <a:r>
              <a:rPr lang="en-US" sz="1600" dirty="0" smtClean="0">
                <a:latin typeface="Garamond-Book"/>
              </a:rPr>
              <a:t>. A </a:t>
            </a:r>
            <a:r>
              <a:rPr lang="en-US" sz="1600" dirty="0">
                <a:latin typeface="Garamond-Book"/>
              </a:rPr>
              <a:t>note taped to the box warns them to</a:t>
            </a:r>
          </a:p>
          <a:p>
            <a:r>
              <a:rPr lang="en-US" sz="1600" dirty="0">
                <a:latin typeface="Garamond-Book"/>
              </a:rPr>
              <a:t>read the instructions. Mildly curious, the children take the game</a:t>
            </a:r>
          </a:p>
          <a:p>
            <a:r>
              <a:rPr lang="en-US" sz="1600" dirty="0">
                <a:latin typeface="Garamond-Book"/>
              </a:rPr>
              <a:t>home</a:t>
            </a:r>
            <a:r>
              <a:rPr lang="en-US" sz="1600" dirty="0" smtClean="0">
                <a:latin typeface="Garamond-Book"/>
              </a:rPr>
              <a:t>. When </a:t>
            </a:r>
            <a:r>
              <a:rPr lang="en-US" sz="1600" dirty="0">
                <a:latin typeface="Garamond-Book"/>
              </a:rPr>
              <a:t>they halfheartedly begin to play, it becomes immediately</a:t>
            </a:r>
          </a:p>
          <a:p>
            <a:r>
              <a:rPr lang="en-US" sz="1600" dirty="0">
                <a:latin typeface="Garamond-Book"/>
              </a:rPr>
              <a:t>apparent that they are dealing with a very unusual game!</a:t>
            </a:r>
          </a:p>
          <a:p>
            <a:r>
              <a:rPr lang="en-US" sz="1600" dirty="0">
                <a:latin typeface="Garamond-Book"/>
              </a:rPr>
              <a:t>With each roll of the dice, the events described by the game</a:t>
            </a:r>
          </a:p>
          <a:p>
            <a:r>
              <a:rPr lang="en-US" sz="1600" dirty="0">
                <a:latin typeface="Garamond-Book"/>
              </a:rPr>
              <a:t>board begin to materialize around them</a:t>
            </a:r>
            <a:r>
              <a:rPr lang="en-US" sz="1600" dirty="0" smtClean="0">
                <a:latin typeface="Garamond-Book"/>
              </a:rPr>
              <a:t>. As </a:t>
            </a:r>
            <a:r>
              <a:rPr lang="en-US" sz="1600" dirty="0">
                <a:latin typeface="Garamond-Book"/>
              </a:rPr>
              <a:t>the game progresses,</a:t>
            </a:r>
          </a:p>
          <a:p>
            <a:r>
              <a:rPr lang="en-US" sz="1600" dirty="0">
                <a:latin typeface="Garamond-Book"/>
              </a:rPr>
              <a:t>their quiet home is transformed by a hungry lion, a band of mischievous</a:t>
            </a:r>
          </a:p>
          <a:p>
            <a:r>
              <a:rPr lang="en-US" sz="1600" dirty="0">
                <a:latin typeface="Garamond-Book"/>
              </a:rPr>
              <a:t>monkeys, a befuddled guide, a monsoon, a rhinoceros stampede,</a:t>
            </a:r>
          </a:p>
          <a:p>
            <a:r>
              <a:rPr lang="en-US" sz="1600" dirty="0">
                <a:latin typeface="Garamond-Book"/>
              </a:rPr>
              <a:t>and a giant python draped across the mantelpiece. Just as the</a:t>
            </a:r>
          </a:p>
          <a:p>
            <a:r>
              <a:rPr lang="en-US" sz="1600" dirty="0">
                <a:latin typeface="Garamond-Book"/>
              </a:rPr>
              <a:t>children begin to lose hope that their home will ever be quiet</a:t>
            </a:r>
          </a:p>
          <a:p>
            <a:r>
              <a:rPr lang="en-US" sz="1600" dirty="0">
                <a:latin typeface="Garamond-Book"/>
              </a:rPr>
              <a:t>again, Judy wins the game by landing on the square representing</a:t>
            </a:r>
          </a:p>
          <a:p>
            <a:r>
              <a:rPr lang="en-US" sz="1600" dirty="0">
                <a:latin typeface="Garamond-Book"/>
              </a:rPr>
              <a:t>the golden city of Jumanji. In an instant, the house is exactly as it</a:t>
            </a:r>
          </a:p>
          <a:p>
            <a:r>
              <a:rPr lang="en-US" sz="1600" dirty="0">
                <a:latin typeface="Garamond-Book"/>
              </a:rPr>
              <a:t>was before they began playing. Peter and Judy run back to the park,</a:t>
            </a:r>
          </a:p>
          <a:p>
            <a:r>
              <a:rPr lang="en-US" sz="1600" dirty="0">
                <a:latin typeface="Garamond-Book"/>
              </a:rPr>
              <a:t>deposit the game under the tree where they found it, and are fast</a:t>
            </a:r>
          </a:p>
          <a:p>
            <a:r>
              <a:rPr lang="en-US" sz="1600" dirty="0">
                <a:latin typeface="Garamond-Book"/>
              </a:rPr>
              <a:t>asleep when their parents return. Later that evening, they look out</a:t>
            </a:r>
          </a:p>
          <a:p>
            <a:r>
              <a:rPr lang="en-US" sz="1600" dirty="0">
                <a:latin typeface="Garamond-Book"/>
              </a:rPr>
              <a:t>the window and see Danny and Walter </a:t>
            </a:r>
            <a:r>
              <a:rPr lang="en-US" sz="1600" dirty="0" err="1">
                <a:latin typeface="Garamond-Book"/>
              </a:rPr>
              <a:t>Budwing</a:t>
            </a:r>
            <a:r>
              <a:rPr lang="en-US" sz="1600" dirty="0">
                <a:latin typeface="Garamond-Book"/>
              </a:rPr>
              <a:t>, two children not</a:t>
            </a:r>
          </a:p>
          <a:p>
            <a:r>
              <a:rPr lang="en-US" sz="1600" dirty="0">
                <a:latin typeface="Garamond-Book"/>
              </a:rPr>
              <a:t>known for reading instructions, carrying the box out of the park</a:t>
            </a:r>
          </a:p>
          <a:p>
            <a:r>
              <a:rPr lang="en-US" sz="1600" dirty="0">
                <a:latin typeface="Garamond-Book"/>
              </a:rPr>
              <a:t>toward their home</a:t>
            </a:r>
            <a:r>
              <a:rPr lang="en-US" sz="1600" dirty="0" smtClean="0">
                <a:latin typeface="Garamond-Book"/>
              </a:rPr>
              <a:t>.</a:t>
            </a:r>
            <a:endParaRPr lang="en-US" sz="1600" dirty="0">
              <a:latin typeface="Garamond-Book"/>
            </a:endParaRPr>
          </a:p>
        </p:txBody>
      </p:sp>
      <p:sp>
        <p:nvSpPr>
          <p:cNvPr id="6" name="Rectangle 5"/>
          <p:cNvSpPr/>
          <p:nvPr/>
        </p:nvSpPr>
        <p:spPr>
          <a:xfrm>
            <a:off x="0" y="6040396"/>
            <a:ext cx="5448300" cy="646331"/>
          </a:xfrm>
          <a:prstGeom prst="rect">
            <a:avLst/>
          </a:prstGeom>
          <a:solidFill>
            <a:schemeClr val="tx1"/>
          </a:solidFill>
        </p:spPr>
        <p:txBody>
          <a:bodyPr wrap="square">
            <a:spAutoFit/>
          </a:bodyPr>
          <a:lstStyle/>
          <a:p>
            <a:r>
              <a:rPr lang="en-US" dirty="0">
                <a:hlinkClick r:id="rId3"/>
              </a:rPr>
              <a:t>http://childrensbookalmanac.com/category/animals/page/3</a:t>
            </a:r>
            <a:r>
              <a:rPr lang="en-US" dirty="0" smtClean="0">
                <a:hlinkClick r:id="rId3"/>
              </a:rPr>
              <a:t>/</a:t>
            </a:r>
            <a:r>
              <a:rPr lang="en-US" dirty="0" smtClean="0"/>
              <a:t> </a:t>
            </a:r>
            <a:endParaRPr lang="en-US" dirty="0"/>
          </a:p>
        </p:txBody>
      </p:sp>
      <p:sp>
        <p:nvSpPr>
          <p:cNvPr id="8" name="Rectangle 7"/>
          <p:cNvSpPr/>
          <p:nvPr/>
        </p:nvSpPr>
        <p:spPr>
          <a:xfrm>
            <a:off x="3608070" y="6544916"/>
            <a:ext cx="9144000" cy="369332"/>
          </a:xfrm>
          <a:prstGeom prst="rect">
            <a:avLst/>
          </a:prstGeom>
          <a:solidFill>
            <a:schemeClr val="bg1"/>
          </a:solidFill>
        </p:spPr>
        <p:txBody>
          <a:bodyPr wrap="square">
            <a:spAutoFit/>
          </a:bodyPr>
          <a:lstStyle/>
          <a:p>
            <a:r>
              <a:rPr lang="en-US" dirty="0">
                <a:hlinkClick r:id="rId4"/>
              </a:rPr>
              <a:t>http://</a:t>
            </a:r>
            <a:r>
              <a:rPr lang="en-US" dirty="0" smtClean="0">
                <a:hlinkClick r:id="rId4"/>
              </a:rPr>
              <a:t>www.houghtonmifflinbooks.com/features/thepolarexpress/tg/jumanji.shtml</a:t>
            </a:r>
            <a:r>
              <a:rPr lang="en-US" dirty="0" smtClean="0"/>
              <a:t> </a:t>
            </a:r>
            <a:endParaRPr lang="en-US" dirty="0"/>
          </a:p>
        </p:txBody>
      </p:sp>
    </p:spTree>
    <p:extLst>
      <p:ext uri="{BB962C8B-B14F-4D97-AF65-F5344CB8AC3E}">
        <p14:creationId xmlns:p14="http://schemas.microsoft.com/office/powerpoint/2010/main" val="12812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85" y="545964"/>
            <a:ext cx="9613861" cy="1080938"/>
          </a:xfrm>
        </p:spPr>
        <p:txBody>
          <a:bodyPr>
            <a:noAutofit/>
          </a:bodyPr>
          <a:lstStyle/>
          <a:p>
            <a:r>
              <a:rPr lang="en-US" sz="8000" dirty="0" smtClean="0"/>
              <a:t>Story: Jumanji</a:t>
            </a:r>
            <a:endParaRPr lang="en-US" sz="8000" dirty="0"/>
          </a:p>
        </p:txBody>
      </p:sp>
      <p:sp>
        <p:nvSpPr>
          <p:cNvPr id="3" name="Content Placeholder 2"/>
          <p:cNvSpPr>
            <a:spLocks noGrp="1"/>
          </p:cNvSpPr>
          <p:nvPr>
            <p:ph idx="1"/>
          </p:nvPr>
        </p:nvSpPr>
        <p:spPr>
          <a:xfrm>
            <a:off x="582785" y="1541558"/>
            <a:ext cx="11011807" cy="5023834"/>
          </a:xfrm>
        </p:spPr>
        <p:txBody>
          <a:bodyPr>
            <a:normAutofit/>
          </a:bodyPr>
          <a:lstStyle/>
          <a:p>
            <a:pPr marL="0" indent="0">
              <a:buNone/>
            </a:pPr>
            <a:r>
              <a:rPr lang="en-US" sz="3200" dirty="0" smtClean="0"/>
              <a:t>Day 1</a:t>
            </a:r>
            <a:endParaRPr lang="en-US" sz="3200" dirty="0"/>
          </a:p>
          <a:p>
            <a:pPr>
              <a:buFont typeface="Wingdings" panose="05000000000000000000" pitchFamily="2" charset="2"/>
              <a:buChar char="Ø"/>
            </a:pPr>
            <a:r>
              <a:rPr lang="en-US" sz="2800" b="1" dirty="0" smtClean="0"/>
              <a:t>Unit</a:t>
            </a:r>
            <a:r>
              <a:rPr lang="en-US" sz="2800" b="1" dirty="0"/>
              <a:t>: </a:t>
            </a:r>
            <a:r>
              <a:rPr lang="en-US" sz="2800" dirty="0" smtClean="0"/>
              <a:t>Jumanji </a:t>
            </a:r>
          </a:p>
          <a:p>
            <a:pPr>
              <a:buFont typeface="Wingdings" panose="05000000000000000000" pitchFamily="2" charset="2"/>
              <a:buChar char="Ø"/>
            </a:pPr>
            <a:r>
              <a:rPr lang="en-US" sz="2800" dirty="0" smtClean="0"/>
              <a:t>Theme: Meet the Author</a:t>
            </a:r>
          </a:p>
          <a:p>
            <a:pPr>
              <a:buFont typeface="Wingdings" panose="05000000000000000000" pitchFamily="2" charset="2"/>
              <a:buChar char="Ø"/>
            </a:pPr>
            <a:r>
              <a:rPr lang="en-US" sz="2800" b="1" dirty="0" smtClean="0"/>
              <a:t>Lesson</a:t>
            </a:r>
            <a:r>
              <a:rPr lang="en-US" sz="2800" b="1" dirty="0"/>
              <a:t>: </a:t>
            </a:r>
            <a:r>
              <a:rPr lang="en-US" sz="2800" b="1" dirty="0" smtClean="0"/>
              <a:t>Background information on Chris Van Allsburg</a:t>
            </a:r>
            <a:endParaRPr lang="en-US" sz="2800" dirty="0"/>
          </a:p>
          <a:p>
            <a:pPr>
              <a:buFont typeface="Wingdings" panose="05000000000000000000" pitchFamily="2" charset="2"/>
              <a:buChar char="Ø"/>
            </a:pPr>
            <a:r>
              <a:rPr lang="en-US" sz="2800" b="1" dirty="0"/>
              <a:t>Objective: </a:t>
            </a:r>
            <a:r>
              <a:rPr lang="en-US" sz="2800" dirty="0"/>
              <a:t>Students will be able to </a:t>
            </a:r>
            <a:r>
              <a:rPr lang="en-US" sz="2800" dirty="0" smtClean="0"/>
              <a:t>match vocabulary words to the definition while playing the concentration game. </a:t>
            </a:r>
            <a:r>
              <a:rPr lang="en-US" sz="2800" dirty="0"/>
              <a:t>[</a:t>
            </a:r>
            <a:r>
              <a:rPr lang="en-US" sz="2800" b="1" dirty="0" smtClean="0"/>
              <a:t>enormous, opportunity, adventure, opera,</a:t>
            </a:r>
            <a:r>
              <a:rPr lang="en-US" sz="2800" dirty="0" smtClean="0"/>
              <a:t> g</a:t>
            </a:r>
            <a:r>
              <a:rPr lang="en-US" sz="2800" b="1" dirty="0" smtClean="0"/>
              <a:t>asp, monsoon, hunched, tremendous, splinter, mantel, erupts, molten, exhaustion, nudged, and instructions</a:t>
            </a:r>
            <a:r>
              <a:rPr lang="en-US" sz="2800" dirty="0" smtClean="0"/>
              <a:t>.] </a:t>
            </a:r>
            <a:endParaRPr lang="en-US" sz="2800" dirty="0"/>
          </a:p>
          <a:p>
            <a:pPr>
              <a:buFont typeface="Wingdings" panose="05000000000000000000" pitchFamily="2" charset="2"/>
              <a:buChar char="Ø"/>
            </a:pPr>
            <a:r>
              <a:rPr lang="en-US" sz="2800" b="1" dirty="0"/>
              <a:t>Strategy: </a:t>
            </a:r>
            <a:r>
              <a:rPr lang="en-US" sz="2800" b="1" dirty="0" smtClean="0"/>
              <a:t>Concentration Game</a:t>
            </a:r>
            <a:r>
              <a:rPr lang="en-US" sz="2800" dirty="0" smtClean="0"/>
              <a:t> </a:t>
            </a:r>
          </a:p>
          <a:p>
            <a:endParaRPr lang="en-US" dirty="0"/>
          </a:p>
        </p:txBody>
      </p:sp>
    </p:spTree>
    <p:extLst>
      <p:ext uri="{BB962C8B-B14F-4D97-AF65-F5344CB8AC3E}">
        <p14:creationId xmlns:p14="http://schemas.microsoft.com/office/powerpoint/2010/main" val="85520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9027610"/>
              </p:ext>
            </p:extLst>
          </p:nvPr>
        </p:nvGraphicFramePr>
        <p:xfrm>
          <a:off x="680318" y="2166112"/>
          <a:ext cx="11048386" cy="4454142"/>
        </p:xfrm>
        <a:graphic>
          <a:graphicData uri="http://schemas.openxmlformats.org/drawingml/2006/table">
            <a:tbl>
              <a:tblPr firstRow="1" bandRow="1">
                <a:tableStyleId>{5C22544A-7EE6-4342-B048-85BDC9FD1C3A}</a:tableStyleId>
              </a:tblPr>
              <a:tblGrid>
                <a:gridCol w="2250169"/>
                <a:gridCol w="2250169"/>
                <a:gridCol w="2250169"/>
                <a:gridCol w="2164279"/>
                <a:gridCol w="2133600"/>
              </a:tblGrid>
              <a:tr h="742357">
                <a:tc>
                  <a:txBody>
                    <a:bodyPr/>
                    <a:lstStyle/>
                    <a:p>
                      <a:r>
                        <a:rPr lang="en-US" dirty="0" smtClean="0"/>
                        <a:t>   </a:t>
                      </a:r>
                      <a:r>
                        <a:rPr lang="en-US" dirty="0" smtClean="0">
                          <a:solidFill>
                            <a:schemeClr val="bg1"/>
                          </a:solidFill>
                        </a:rPr>
                        <a:t>enormous </a:t>
                      </a:r>
                      <a:endParaRPr lang="en-US" dirty="0">
                        <a:solidFill>
                          <a:schemeClr val="bg1"/>
                        </a:solidFill>
                      </a:endParaRPr>
                    </a:p>
                  </a:txBody>
                  <a:tcPr>
                    <a:solidFill>
                      <a:srgbClr val="FFFF00"/>
                    </a:solidFill>
                  </a:tcPr>
                </a:tc>
                <a:tc>
                  <a:txBody>
                    <a:bodyPr/>
                    <a:lstStyle/>
                    <a:p>
                      <a:r>
                        <a:rPr lang="en-US" dirty="0" smtClean="0">
                          <a:solidFill>
                            <a:schemeClr val="bg1"/>
                          </a:solidFill>
                        </a:rPr>
                        <a:t>heavy</a:t>
                      </a:r>
                      <a:r>
                        <a:rPr lang="en-US" baseline="0" dirty="0" smtClean="0">
                          <a:solidFill>
                            <a:schemeClr val="bg1"/>
                          </a:solidFill>
                        </a:rPr>
                        <a:t> rain</a:t>
                      </a:r>
                      <a:endParaRPr lang="en-US" dirty="0">
                        <a:solidFill>
                          <a:schemeClr val="bg1"/>
                        </a:solidFill>
                      </a:endParaRPr>
                    </a:p>
                  </a:txBody>
                  <a:tcPr>
                    <a:solidFill>
                      <a:schemeClr val="accent1">
                        <a:lumMod val="60000"/>
                        <a:lumOff val="40000"/>
                      </a:schemeClr>
                    </a:solidFill>
                  </a:tcPr>
                </a:tc>
                <a:tc>
                  <a:txBody>
                    <a:bodyPr/>
                    <a:lstStyle/>
                    <a:p>
                      <a:r>
                        <a:rPr lang="en-US" dirty="0" smtClean="0">
                          <a:solidFill>
                            <a:schemeClr val="bg1"/>
                          </a:solidFill>
                        </a:rPr>
                        <a:t>hunched</a:t>
                      </a:r>
                      <a:endParaRPr lang="en-US" dirty="0">
                        <a:solidFill>
                          <a:schemeClr val="bg1"/>
                        </a:solidFill>
                      </a:endParaRPr>
                    </a:p>
                  </a:txBody>
                  <a:tcPr>
                    <a:solidFill>
                      <a:schemeClr val="tx2">
                        <a:lumMod val="75000"/>
                      </a:schemeClr>
                    </a:solidFill>
                  </a:tcPr>
                </a:tc>
                <a:tc>
                  <a:txBody>
                    <a:bodyPr/>
                    <a:lstStyle/>
                    <a:p>
                      <a:r>
                        <a:rPr lang="en-US" sz="1800" b="1" kern="1200" dirty="0" smtClean="0">
                          <a:solidFill>
                            <a:schemeClr val="bg1"/>
                          </a:solidFill>
                          <a:effectLst/>
                          <a:latin typeface="+mn-lt"/>
                          <a:ea typeface="+mn-ea"/>
                          <a:cs typeface="+mn-cs"/>
                        </a:rPr>
                        <a:t>directions</a:t>
                      </a:r>
                      <a:endParaRPr lang="en-US" dirty="0">
                        <a:solidFill>
                          <a:schemeClr val="bg1"/>
                        </a:solidFill>
                      </a:endParaRPr>
                    </a:p>
                  </a:txBody>
                  <a:tcPr>
                    <a:solidFill>
                      <a:schemeClr val="accent6">
                        <a:lumMod val="40000"/>
                        <a:lumOff val="60000"/>
                      </a:schemeClr>
                    </a:solidFill>
                  </a:tcPr>
                </a:tc>
                <a:tc>
                  <a:txBody>
                    <a:bodyPr/>
                    <a:lstStyle/>
                    <a:p>
                      <a:r>
                        <a:rPr lang="en-US" dirty="0" smtClean="0">
                          <a:solidFill>
                            <a:schemeClr val="bg1"/>
                          </a:solidFill>
                        </a:rPr>
                        <a:t>exhaustion</a:t>
                      </a:r>
                      <a:endParaRPr lang="en-US" dirty="0">
                        <a:solidFill>
                          <a:schemeClr val="bg1"/>
                        </a:solidFill>
                      </a:endParaRPr>
                    </a:p>
                  </a:txBody>
                  <a:tcPr>
                    <a:solidFill>
                      <a:schemeClr val="accent5">
                        <a:lumMod val="75000"/>
                      </a:schemeClr>
                    </a:solidFill>
                  </a:tcPr>
                </a:tc>
              </a:tr>
              <a:tr h="742357">
                <a:tc>
                  <a:txBody>
                    <a:bodyPr/>
                    <a:lstStyle/>
                    <a:p>
                      <a:r>
                        <a:rPr lang="en-US" dirty="0" smtClean="0"/>
                        <a:t>opportunity</a:t>
                      </a:r>
                      <a:endParaRPr lang="en-US" dirty="0"/>
                    </a:p>
                  </a:txBody>
                  <a:tcPr>
                    <a:solidFill>
                      <a:srgbClr val="FFC000"/>
                    </a:solidFill>
                  </a:tcPr>
                </a:tc>
                <a:tc>
                  <a:txBody>
                    <a:bodyPr/>
                    <a:lstStyle/>
                    <a:p>
                      <a:r>
                        <a:rPr lang="en-US" sz="1800" kern="1200" dirty="0" smtClean="0">
                          <a:solidFill>
                            <a:schemeClr val="dk1"/>
                          </a:solidFill>
                          <a:effectLst/>
                          <a:latin typeface="+mn-lt"/>
                          <a:ea typeface="+mn-ea"/>
                          <a:cs typeface="+mn-cs"/>
                        </a:rPr>
                        <a:t> undertaking </a:t>
                      </a:r>
                      <a:endParaRPr lang="en-US" dirty="0"/>
                    </a:p>
                  </a:txBody>
                  <a:tcPr>
                    <a:solidFill>
                      <a:srgbClr val="92D050"/>
                    </a:solidFill>
                  </a:tcPr>
                </a:tc>
                <a:tc>
                  <a:txBody>
                    <a:bodyPr/>
                    <a:lstStyle/>
                    <a:p>
                      <a:r>
                        <a:rPr lang="en-US" sz="1800" kern="1200" dirty="0" smtClean="0">
                          <a:solidFill>
                            <a:schemeClr val="dk1"/>
                          </a:solidFill>
                          <a:effectLst/>
                          <a:latin typeface="+mn-lt"/>
                          <a:ea typeface="+mn-ea"/>
                          <a:cs typeface="+mn-cs"/>
                        </a:rPr>
                        <a:t>to force out </a:t>
                      </a:r>
                      <a:endParaRPr lang="en-US" dirty="0"/>
                    </a:p>
                  </a:txBody>
                  <a:tcPr>
                    <a:solidFill>
                      <a:schemeClr val="accent5">
                        <a:lumMod val="60000"/>
                        <a:lumOff val="40000"/>
                      </a:schemeClr>
                    </a:solidFill>
                  </a:tcPr>
                </a:tc>
                <a:tc>
                  <a:txBody>
                    <a:bodyPr/>
                    <a:lstStyle/>
                    <a:p>
                      <a:r>
                        <a:rPr lang="en-US" dirty="0" smtClean="0"/>
                        <a:t>tremendous</a:t>
                      </a:r>
                      <a:endParaRPr lang="en-US" dirty="0"/>
                    </a:p>
                  </a:txBody>
                  <a:tcPr>
                    <a:solidFill>
                      <a:schemeClr val="accent2">
                        <a:lumMod val="75000"/>
                      </a:schemeClr>
                    </a:solidFill>
                  </a:tcPr>
                </a:tc>
                <a:tc>
                  <a:txBody>
                    <a:bodyPr/>
                    <a:lstStyle/>
                    <a:p>
                      <a:r>
                        <a:rPr lang="en-US" sz="1800" kern="1200" dirty="0" smtClean="0">
                          <a:solidFill>
                            <a:schemeClr val="dk1"/>
                          </a:solidFill>
                          <a:effectLst/>
                          <a:latin typeface="+mn-lt"/>
                          <a:ea typeface="+mn-ea"/>
                          <a:cs typeface="+mn-cs"/>
                        </a:rPr>
                        <a:t>shelf above a fireplace</a:t>
                      </a:r>
                      <a:endParaRPr lang="en-US" dirty="0"/>
                    </a:p>
                  </a:txBody>
                  <a:tcPr>
                    <a:solidFill>
                      <a:schemeClr val="accent2">
                        <a:lumMod val="40000"/>
                        <a:lumOff val="60000"/>
                      </a:schemeClr>
                    </a:solidFill>
                  </a:tcPr>
                </a:tc>
              </a:tr>
              <a:tr h="742357">
                <a:tc>
                  <a:txBody>
                    <a:bodyPr/>
                    <a:lstStyle/>
                    <a:p>
                      <a:r>
                        <a:rPr lang="en-US" dirty="0" smtClean="0"/>
                        <a:t>adventure</a:t>
                      </a:r>
                      <a:endParaRPr lang="en-US" dirty="0"/>
                    </a:p>
                  </a:txBody>
                  <a:tcPr>
                    <a:solidFill>
                      <a:srgbClr val="92D050"/>
                    </a:solidFill>
                  </a:tcPr>
                </a:tc>
                <a:tc>
                  <a:txBody>
                    <a:bodyPr/>
                    <a:lstStyle/>
                    <a:p>
                      <a:r>
                        <a:rPr lang="en-US" sz="1800" kern="1200" dirty="0" smtClean="0">
                          <a:solidFill>
                            <a:schemeClr val="dk1"/>
                          </a:solidFill>
                          <a:effectLst/>
                          <a:latin typeface="+mn-lt"/>
                          <a:ea typeface="+mn-ea"/>
                          <a:cs typeface="+mn-cs"/>
                        </a:rPr>
                        <a:t>catch your breath </a:t>
                      </a:r>
                      <a:endParaRPr lang="en-US" dirty="0"/>
                    </a:p>
                  </a:txBody>
                  <a:tcPr>
                    <a:solidFill>
                      <a:schemeClr val="accent3">
                        <a:lumMod val="20000"/>
                        <a:lumOff val="80000"/>
                      </a:schemeClr>
                    </a:solidFill>
                  </a:tcPr>
                </a:tc>
                <a:tc>
                  <a:txBody>
                    <a:bodyPr/>
                    <a:lstStyle/>
                    <a:p>
                      <a:r>
                        <a:rPr lang="en-US" dirty="0" smtClean="0"/>
                        <a:t>splinter</a:t>
                      </a:r>
                      <a:endParaRPr lang="en-US" dirty="0"/>
                    </a:p>
                  </a:txBody>
                  <a:tcPr>
                    <a:solidFill>
                      <a:schemeClr val="bg2"/>
                    </a:solidFill>
                  </a:tcPr>
                </a:tc>
                <a:tc>
                  <a:txBody>
                    <a:bodyPr/>
                    <a:lstStyle/>
                    <a:p>
                      <a:r>
                        <a:rPr lang="en-US" sz="1800" kern="1200" dirty="0" smtClean="0">
                          <a:solidFill>
                            <a:schemeClr val="dk1"/>
                          </a:solidFill>
                          <a:effectLst/>
                          <a:latin typeface="+mn-lt"/>
                          <a:ea typeface="+mn-ea"/>
                          <a:cs typeface="+mn-cs"/>
                        </a:rPr>
                        <a:t>push gently </a:t>
                      </a:r>
                      <a:endParaRPr lang="en-US" dirty="0"/>
                    </a:p>
                  </a:txBody>
                  <a:tcPr>
                    <a:solidFill>
                      <a:schemeClr val="tx1"/>
                    </a:solidFill>
                  </a:tcPr>
                </a:tc>
                <a:tc>
                  <a:txBody>
                    <a:bodyPr/>
                    <a:lstStyle/>
                    <a:p>
                      <a:r>
                        <a:rPr lang="en-US" dirty="0" smtClean="0"/>
                        <a:t>molten</a:t>
                      </a:r>
                      <a:endParaRPr lang="en-US" dirty="0"/>
                    </a:p>
                  </a:txBody>
                  <a:tcPr>
                    <a:solidFill>
                      <a:srgbClr val="953CD8"/>
                    </a:solidFill>
                  </a:tcPr>
                </a:tc>
              </a:tr>
              <a:tr h="742357">
                <a:tc>
                  <a:txBody>
                    <a:bodyPr/>
                    <a:lstStyle/>
                    <a:p>
                      <a:r>
                        <a:rPr lang="en-US" dirty="0" smtClean="0"/>
                        <a:t>opera</a:t>
                      </a:r>
                      <a:endParaRPr lang="en-US" dirty="0"/>
                    </a:p>
                  </a:txBody>
                  <a:tcPr>
                    <a:solidFill>
                      <a:schemeClr val="accent6"/>
                    </a:solidFill>
                  </a:tcPr>
                </a:tc>
                <a:tc>
                  <a:txBody>
                    <a:bodyPr/>
                    <a:lstStyle/>
                    <a:p>
                      <a:r>
                        <a:rPr lang="en-US" baseline="0" dirty="0" smtClean="0"/>
                        <a:t> a good chance</a:t>
                      </a:r>
                      <a:endParaRPr lang="en-US" dirty="0"/>
                    </a:p>
                  </a:txBody>
                  <a:tcPr>
                    <a:solidFill>
                      <a:srgbClr val="FFC000"/>
                    </a:solidFill>
                  </a:tcPr>
                </a:tc>
                <a:tc>
                  <a:txBody>
                    <a:bodyPr/>
                    <a:lstStyle/>
                    <a:p>
                      <a:r>
                        <a:rPr lang="en-US" sz="1800" kern="1200" dirty="0" smtClean="0">
                          <a:solidFill>
                            <a:schemeClr val="dk1"/>
                          </a:solidFill>
                          <a:effectLst/>
                          <a:latin typeface="+mn-lt"/>
                          <a:ea typeface="+mn-ea"/>
                          <a:cs typeface="+mn-cs"/>
                        </a:rPr>
                        <a:t>crooked position </a:t>
                      </a:r>
                      <a:endParaRPr lang="en-US" dirty="0"/>
                    </a:p>
                  </a:txBody>
                  <a:tcPr>
                    <a:solidFill>
                      <a:schemeClr val="tx2">
                        <a:lumMod val="75000"/>
                      </a:schemeClr>
                    </a:solidFill>
                  </a:tcPr>
                </a:tc>
                <a:tc>
                  <a:txBody>
                    <a:bodyPr/>
                    <a:lstStyle/>
                    <a:p>
                      <a:r>
                        <a:rPr lang="en-US" dirty="0" smtClean="0"/>
                        <a:t>mantel</a:t>
                      </a:r>
                      <a:endParaRPr lang="en-US" dirty="0"/>
                    </a:p>
                  </a:txBody>
                  <a:tcPr>
                    <a:solidFill>
                      <a:schemeClr val="accent2">
                        <a:lumMod val="40000"/>
                        <a:lumOff val="60000"/>
                      </a:schemeClr>
                    </a:solidFill>
                  </a:tcPr>
                </a:tc>
                <a:tc>
                  <a:txBody>
                    <a:bodyPr/>
                    <a:lstStyle/>
                    <a:p>
                      <a:r>
                        <a:rPr lang="en-US" sz="1800" kern="1200" dirty="0" smtClean="0">
                          <a:solidFill>
                            <a:schemeClr val="dk1"/>
                          </a:solidFill>
                          <a:effectLst/>
                          <a:latin typeface="+mn-lt"/>
                          <a:ea typeface="+mn-ea"/>
                          <a:cs typeface="+mn-cs"/>
                        </a:rPr>
                        <a:t>extreme size</a:t>
                      </a:r>
                      <a:endParaRPr lang="en-US" dirty="0"/>
                    </a:p>
                  </a:txBody>
                  <a:tcPr>
                    <a:solidFill>
                      <a:schemeClr val="accent2">
                        <a:lumMod val="75000"/>
                      </a:schemeClr>
                    </a:solidFill>
                  </a:tcPr>
                </a:tc>
              </a:tr>
              <a:tr h="742357">
                <a:tc>
                  <a:txBody>
                    <a:bodyPr/>
                    <a:lstStyle/>
                    <a:p>
                      <a:r>
                        <a:rPr lang="en-US" dirty="0" smtClean="0"/>
                        <a:t>gasp</a:t>
                      </a:r>
                      <a:endParaRPr lang="en-US" dirty="0"/>
                    </a:p>
                  </a:txBody>
                  <a:tcPr>
                    <a:solidFill>
                      <a:schemeClr val="accent3">
                        <a:lumMod val="20000"/>
                        <a:lumOff val="80000"/>
                      </a:schemeClr>
                    </a:solidFill>
                  </a:tcPr>
                </a:tc>
                <a:tc>
                  <a:txBody>
                    <a:bodyPr/>
                    <a:lstStyle/>
                    <a:p>
                      <a:r>
                        <a:rPr lang="en-US" sz="1800" kern="1200" dirty="0" smtClean="0">
                          <a:solidFill>
                            <a:schemeClr val="dk1"/>
                          </a:solidFill>
                          <a:effectLst/>
                          <a:latin typeface="+mn-lt"/>
                          <a:ea typeface="+mn-ea"/>
                          <a:cs typeface="+mn-cs"/>
                        </a:rPr>
                        <a:t>musical composition </a:t>
                      </a:r>
                      <a:endParaRPr lang="en-US" dirty="0"/>
                    </a:p>
                  </a:txBody>
                  <a:tcPr>
                    <a:solidFill>
                      <a:schemeClr val="accent6"/>
                    </a:solidFill>
                  </a:tcPr>
                </a:tc>
                <a:tc>
                  <a:txBody>
                    <a:bodyPr/>
                    <a:lstStyle/>
                    <a:p>
                      <a:r>
                        <a:rPr lang="en-US" sz="1800" kern="1200" dirty="0" smtClean="0">
                          <a:solidFill>
                            <a:schemeClr val="dk1"/>
                          </a:solidFill>
                          <a:effectLst/>
                          <a:latin typeface="+mn-lt"/>
                          <a:ea typeface="+mn-ea"/>
                          <a:cs typeface="+mn-cs"/>
                        </a:rPr>
                        <a:t>faction broken away</a:t>
                      </a:r>
                      <a:endParaRPr lang="en-US" dirty="0"/>
                    </a:p>
                  </a:txBody>
                  <a:tcPr>
                    <a:solidFill>
                      <a:schemeClr val="bg2"/>
                    </a:solidFill>
                  </a:tcPr>
                </a:tc>
                <a:tc>
                  <a:txBody>
                    <a:bodyPr/>
                    <a:lstStyle/>
                    <a:p>
                      <a:r>
                        <a:rPr lang="en-US" sz="1800" kern="1200" dirty="0" smtClean="0">
                          <a:solidFill>
                            <a:schemeClr val="dk1"/>
                          </a:solidFill>
                          <a:effectLst/>
                          <a:latin typeface="+mn-lt"/>
                          <a:ea typeface="+mn-ea"/>
                          <a:cs typeface="+mn-cs"/>
                        </a:rPr>
                        <a:t>liquefied by heat</a:t>
                      </a:r>
                      <a:endParaRPr lang="en-US" dirty="0"/>
                    </a:p>
                  </a:txBody>
                  <a:tcPr>
                    <a:solidFill>
                      <a:srgbClr val="953CD8"/>
                    </a:solidFill>
                  </a:tcPr>
                </a:tc>
                <a:tc>
                  <a:txBody>
                    <a:bodyPr/>
                    <a:lstStyle/>
                    <a:p>
                      <a:r>
                        <a:rPr lang="en-US" dirty="0" smtClean="0"/>
                        <a:t>nudged</a:t>
                      </a:r>
                      <a:endParaRPr lang="en-US" dirty="0"/>
                    </a:p>
                  </a:txBody>
                  <a:tcPr>
                    <a:solidFill>
                      <a:schemeClr val="tx1"/>
                    </a:solidFill>
                  </a:tcPr>
                </a:tc>
              </a:tr>
              <a:tr h="742357">
                <a:tc>
                  <a:txBody>
                    <a:bodyPr/>
                    <a:lstStyle/>
                    <a:p>
                      <a:r>
                        <a:rPr lang="en-US" dirty="0" smtClean="0"/>
                        <a:t>monsoon</a:t>
                      </a:r>
                      <a:endParaRPr lang="en-US" dirty="0"/>
                    </a:p>
                  </a:txBody>
                  <a:tcPr>
                    <a:solidFill>
                      <a:schemeClr val="accent1">
                        <a:lumMod val="60000"/>
                        <a:lumOff val="40000"/>
                      </a:schemeClr>
                    </a:solidFill>
                  </a:tcPr>
                </a:tc>
                <a:tc>
                  <a:txBody>
                    <a:bodyPr/>
                    <a:lstStyle/>
                    <a:p>
                      <a:r>
                        <a:rPr lang="en-US" sz="1800" kern="1200" dirty="0" smtClean="0">
                          <a:solidFill>
                            <a:schemeClr val="dk1"/>
                          </a:solidFill>
                          <a:effectLst/>
                          <a:latin typeface="+mn-lt"/>
                          <a:ea typeface="+mn-ea"/>
                          <a:cs typeface="+mn-cs"/>
                        </a:rPr>
                        <a:t>great in size</a:t>
                      </a:r>
                      <a:endParaRPr lang="en-US" dirty="0"/>
                    </a:p>
                  </a:txBody>
                  <a:tcPr>
                    <a:solidFill>
                      <a:srgbClr val="FFFF00"/>
                    </a:solidFill>
                  </a:tcPr>
                </a:tc>
                <a:tc>
                  <a:txBody>
                    <a:bodyPr/>
                    <a:lstStyle/>
                    <a:p>
                      <a:r>
                        <a:rPr lang="en-US" dirty="0" smtClean="0"/>
                        <a:t>erupts</a:t>
                      </a:r>
                      <a:endParaRPr lang="en-US" dirty="0"/>
                    </a:p>
                  </a:txBody>
                  <a:tcPr>
                    <a:solidFill>
                      <a:schemeClr val="accent5">
                        <a:lumMod val="60000"/>
                        <a:lumOff val="40000"/>
                      </a:schemeClr>
                    </a:solidFill>
                  </a:tcPr>
                </a:tc>
                <a:tc>
                  <a:txBody>
                    <a:bodyPr/>
                    <a:lstStyle/>
                    <a:p>
                      <a:r>
                        <a:rPr lang="en-US" dirty="0" smtClean="0"/>
                        <a:t>instructions</a:t>
                      </a:r>
                      <a:endParaRPr lang="en-US" dirty="0"/>
                    </a:p>
                  </a:txBody>
                  <a:tcPr>
                    <a:solidFill>
                      <a:schemeClr val="accent6">
                        <a:lumMod val="40000"/>
                        <a:lumOff val="60000"/>
                      </a:schemeClr>
                    </a:solidFill>
                  </a:tcPr>
                </a:tc>
                <a:tc>
                  <a:txBody>
                    <a:bodyPr/>
                    <a:lstStyle/>
                    <a:p>
                      <a:r>
                        <a:rPr lang="en-US" sz="1800" kern="1200" dirty="0" smtClean="0">
                          <a:solidFill>
                            <a:schemeClr val="dk1"/>
                          </a:solidFill>
                          <a:effectLst/>
                          <a:latin typeface="+mn-lt"/>
                          <a:ea typeface="+mn-ea"/>
                          <a:cs typeface="+mn-cs"/>
                        </a:rPr>
                        <a:t>being very tired</a:t>
                      </a:r>
                      <a:endParaRPr lang="en-US" dirty="0"/>
                    </a:p>
                  </a:txBody>
                  <a:tcPr>
                    <a:solidFill>
                      <a:schemeClr val="accent5">
                        <a:lumMod val="75000"/>
                      </a:schemeClr>
                    </a:solidFill>
                  </a:tcPr>
                </a:tc>
              </a:tr>
            </a:tbl>
          </a:graphicData>
        </a:graphic>
      </p:graphicFrame>
      <p:sp>
        <p:nvSpPr>
          <p:cNvPr id="8" name="Rectangle 7"/>
          <p:cNvSpPr/>
          <p:nvPr/>
        </p:nvSpPr>
        <p:spPr>
          <a:xfrm>
            <a:off x="9400996" y="148953"/>
            <a:ext cx="2233567" cy="707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8801" y="714195"/>
            <a:ext cx="9613861" cy="1378120"/>
          </a:xfrm>
        </p:spPr>
        <p:txBody>
          <a:bodyPr>
            <a:normAutofit fontScale="90000"/>
          </a:bodyPr>
          <a:lstStyle/>
          <a:p>
            <a:r>
              <a:rPr lang="en-US" dirty="0" smtClean="0"/>
              <a:t>              Smart Board Concentration Game</a:t>
            </a:r>
            <a:br>
              <a:rPr lang="en-US" dirty="0" smtClean="0"/>
            </a:br>
            <a:r>
              <a:rPr lang="en-US" sz="2200" dirty="0" smtClean="0"/>
              <a:t>Students will move tile to match up the vocabulary word to its definition. Once they have they will place the tiles and rest tiles at the top of the board. </a:t>
            </a:r>
            <a:endParaRPr lang="en-US" dirty="0"/>
          </a:p>
        </p:txBody>
      </p:sp>
      <p:sp>
        <p:nvSpPr>
          <p:cNvPr id="6" name="Rectangle 5"/>
          <p:cNvSpPr/>
          <p:nvPr/>
        </p:nvSpPr>
        <p:spPr>
          <a:xfrm>
            <a:off x="2954768" y="2868137"/>
            <a:ext cx="2282227" cy="816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40606" y="3687921"/>
            <a:ext cx="2233567" cy="73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104" y="148953"/>
            <a:ext cx="2258930" cy="85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45891" y="5146166"/>
            <a:ext cx="2233567" cy="816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5166" y="3646945"/>
            <a:ext cx="2251839" cy="816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7005" y="5924396"/>
            <a:ext cx="2236884" cy="762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90870" y="3617954"/>
            <a:ext cx="2256676" cy="857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81749" y="5152411"/>
            <a:ext cx="2244792" cy="770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30670" y="53401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25061" y="5157720"/>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62960" y="95217"/>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04036" y="2114984"/>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73940" y="4387837"/>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5404" y="4412786"/>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4540" y="5871881"/>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29111" y="2116646"/>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4308" y="2125847"/>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8900" y="168407"/>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455499" y="3568747"/>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41337" y="4359167"/>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405479" y="5856332"/>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15140" y="2864153"/>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928659" y="2120775"/>
            <a:ext cx="2253090" cy="80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635271" y="113558"/>
            <a:ext cx="2243328" cy="759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0032" y="5131149"/>
            <a:ext cx="2280855" cy="759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563569" y="5133961"/>
            <a:ext cx="2243328" cy="759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584574" y="4404833"/>
            <a:ext cx="2243328" cy="759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571886" y="3671774"/>
            <a:ext cx="2243328" cy="759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549242" y="2890868"/>
            <a:ext cx="2243328" cy="843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831606" y="92855"/>
            <a:ext cx="2243328" cy="829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93152" y="487680"/>
            <a:ext cx="45719" cy="4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895436" y="105287"/>
            <a:ext cx="2211219" cy="82905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2</a:t>
            </a:r>
          </a:p>
          <a:p>
            <a:pPr algn="ctr"/>
            <a:r>
              <a:rPr lang="en-US" sz="1600" dirty="0" smtClean="0"/>
              <a:t>Place tiles here</a:t>
            </a:r>
            <a:endParaRPr lang="en-US" sz="1600" dirty="0"/>
          </a:p>
        </p:txBody>
      </p:sp>
      <p:sp>
        <p:nvSpPr>
          <p:cNvPr id="39" name="Rectangle 38"/>
          <p:cNvSpPr/>
          <p:nvPr/>
        </p:nvSpPr>
        <p:spPr>
          <a:xfrm>
            <a:off x="198417" y="142343"/>
            <a:ext cx="2023872" cy="829056"/>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TEAM 1</a:t>
            </a:r>
          </a:p>
          <a:p>
            <a:pPr algn="ctr"/>
            <a:r>
              <a:rPr lang="en-US" sz="1600" dirty="0" smtClean="0"/>
              <a:t>Place tiles here</a:t>
            </a:r>
            <a:endParaRPr lang="en-US" sz="1600" dirty="0"/>
          </a:p>
        </p:txBody>
      </p:sp>
      <p:sp>
        <p:nvSpPr>
          <p:cNvPr id="3" name="Rectangle 2"/>
          <p:cNvSpPr/>
          <p:nvPr/>
        </p:nvSpPr>
        <p:spPr>
          <a:xfrm>
            <a:off x="2574950" y="16209"/>
            <a:ext cx="7080785" cy="584775"/>
          </a:xfrm>
          <a:prstGeom prst="rect">
            <a:avLst/>
          </a:prstGeom>
        </p:spPr>
        <p:txBody>
          <a:bodyPr wrap="none">
            <a:spAutoFit/>
          </a:bodyPr>
          <a:lstStyle/>
          <a:p>
            <a:r>
              <a:rPr lang="en-US" sz="3200" b="1" i="1" dirty="0">
                <a:solidFill>
                  <a:schemeClr val="accent5">
                    <a:lumMod val="75000"/>
                  </a:schemeClr>
                </a:solidFill>
              </a:rPr>
              <a:t>Must</a:t>
            </a:r>
            <a:r>
              <a:rPr lang="en-US" sz="2800" b="1" i="1" dirty="0">
                <a:solidFill>
                  <a:schemeClr val="accent5">
                    <a:lumMod val="75000"/>
                  </a:schemeClr>
                </a:solidFill>
              </a:rPr>
              <a:t> be out of slide show </a:t>
            </a:r>
            <a:r>
              <a:rPr lang="en-US" sz="2800" b="1" i="1" dirty="0" smtClean="0">
                <a:solidFill>
                  <a:schemeClr val="accent5">
                    <a:lumMod val="75000"/>
                  </a:schemeClr>
                </a:solidFill>
              </a:rPr>
              <a:t>mode to play </a:t>
            </a:r>
            <a:endParaRPr lang="en-US" sz="2800" b="1" i="1" dirty="0">
              <a:solidFill>
                <a:schemeClr val="accent5">
                  <a:lumMod val="75000"/>
                </a:schemeClr>
              </a:solidFill>
            </a:endParaRPr>
          </a:p>
        </p:txBody>
      </p:sp>
    </p:spTree>
    <p:extLst>
      <p:ext uri="{BB962C8B-B14F-4D97-AF65-F5344CB8AC3E}">
        <p14:creationId xmlns:p14="http://schemas.microsoft.com/office/powerpoint/2010/main" val="1274582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Author/Chris Van Allsburg </a:t>
            </a:r>
            <a:br>
              <a:rPr lang="en-US" dirty="0" smtClean="0"/>
            </a:br>
            <a:endParaRPr lang="en-US" dirty="0"/>
          </a:p>
        </p:txBody>
      </p:sp>
      <p:sp>
        <p:nvSpPr>
          <p:cNvPr id="9" name="Rectangle 8"/>
          <p:cNvSpPr/>
          <p:nvPr/>
        </p:nvSpPr>
        <p:spPr>
          <a:xfrm>
            <a:off x="865608" y="1167062"/>
            <a:ext cx="7622600" cy="461665"/>
          </a:xfrm>
          <a:prstGeom prst="rect">
            <a:avLst/>
          </a:prstGeom>
        </p:spPr>
        <p:txBody>
          <a:bodyPr wrap="none">
            <a:spAutoFit/>
          </a:bodyPr>
          <a:lstStyle/>
          <a:p>
            <a:r>
              <a:rPr lang="en-US" sz="2400" dirty="0" smtClean="0"/>
              <a:t>Students will use these packets during </a:t>
            </a:r>
            <a:r>
              <a:rPr lang="en-US" sz="2400" dirty="0"/>
              <a:t>guided reading</a:t>
            </a:r>
          </a:p>
        </p:txBody>
      </p:sp>
      <p:sp>
        <p:nvSpPr>
          <p:cNvPr id="14" name="TextBox 13"/>
          <p:cNvSpPr txBox="1"/>
          <p:nvPr/>
        </p:nvSpPr>
        <p:spPr>
          <a:xfrm>
            <a:off x="8395233" y="1621047"/>
            <a:ext cx="3055260" cy="369332"/>
          </a:xfrm>
          <a:prstGeom prst="rect">
            <a:avLst/>
          </a:prstGeom>
          <a:solidFill>
            <a:schemeClr val="bg2">
              <a:lumMod val="75000"/>
            </a:schemeClr>
          </a:solidFill>
        </p:spPr>
        <p:txBody>
          <a:bodyPr wrap="none" rtlCol="0">
            <a:spAutoFit/>
          </a:bodyPr>
          <a:lstStyle/>
          <a:p>
            <a:r>
              <a:rPr lang="en-US" dirty="0" smtClean="0"/>
              <a:t>A peek at Chris Van Allsburg</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029408060"/>
              </p:ext>
            </p:extLst>
          </p:nvPr>
        </p:nvGraphicFramePr>
        <p:xfrm>
          <a:off x="3372228" y="1628727"/>
          <a:ext cx="3762960" cy="5017280"/>
        </p:xfrm>
        <a:graphic>
          <a:graphicData uri="http://schemas.openxmlformats.org/presentationml/2006/ole">
            <mc:AlternateContent xmlns:mc="http://schemas.openxmlformats.org/markup-compatibility/2006">
              <mc:Choice xmlns:v="urn:schemas-microsoft-com:vml" Requires="v">
                <p:oleObj spid="_x0000_s6275" name="Acrobat Document" r:id="rId3" imgW="5143298" imgH="6858000" progId="AcroExch.Document.11">
                  <p:embed/>
                </p:oleObj>
              </mc:Choice>
              <mc:Fallback>
                <p:oleObj name="Acrobat Document" r:id="rId3" imgW="5143298" imgH="6858000" progId="AcroExch.Document.11">
                  <p:embed/>
                  <p:pic>
                    <p:nvPicPr>
                      <p:cNvPr id="0" name=""/>
                      <p:cNvPicPr/>
                      <p:nvPr/>
                    </p:nvPicPr>
                    <p:blipFill>
                      <a:blip r:embed="rId4"/>
                      <a:stretch>
                        <a:fillRect/>
                      </a:stretch>
                    </p:blipFill>
                    <p:spPr>
                      <a:xfrm>
                        <a:off x="3372228" y="1628727"/>
                        <a:ext cx="3762960" cy="5017280"/>
                      </a:xfrm>
                      <a:prstGeom prst="rect">
                        <a:avLst/>
                      </a:prstGeom>
                    </p:spPr>
                  </p:pic>
                </p:oleObj>
              </mc:Fallback>
            </mc:AlternateContent>
          </a:graphicData>
        </a:graphic>
      </p:graphicFrame>
      <p:sp>
        <p:nvSpPr>
          <p:cNvPr id="8" name="Rectangle 7"/>
          <p:cNvSpPr/>
          <p:nvPr/>
        </p:nvSpPr>
        <p:spPr>
          <a:xfrm>
            <a:off x="73109" y="2433948"/>
            <a:ext cx="3737350" cy="1077218"/>
          </a:xfrm>
          <a:prstGeom prst="rect">
            <a:avLst/>
          </a:prstGeom>
          <a:solidFill>
            <a:schemeClr val="accent1">
              <a:lumMod val="50000"/>
            </a:schemeClr>
          </a:solidFill>
        </p:spPr>
        <p:txBody>
          <a:bodyPr wrap="square">
            <a:spAutoFit/>
          </a:bodyPr>
          <a:lstStyle/>
          <a:p>
            <a:pPr>
              <a:buFont typeface="Wingdings" panose="05000000000000000000" pitchFamily="2" charset="2"/>
              <a:buChar char="Ø"/>
            </a:pPr>
            <a:r>
              <a:rPr lang="en-US" sz="2400" dirty="0" smtClean="0"/>
              <a:t>About the Author </a:t>
            </a:r>
          </a:p>
          <a:p>
            <a:pPr>
              <a:buFont typeface="Wingdings" panose="05000000000000000000" pitchFamily="2" charset="2"/>
              <a:buChar char="Ø"/>
            </a:pPr>
            <a:r>
              <a:rPr lang="en-US" sz="2000" dirty="0" smtClean="0"/>
              <a:t> click here must be out of Slide Show mode for PDF file</a:t>
            </a:r>
            <a:endParaRPr lang="en-US" sz="2000" dirty="0"/>
          </a:p>
        </p:txBody>
      </p:sp>
      <p:sp>
        <p:nvSpPr>
          <p:cNvPr id="10" name="Down Arrow 9"/>
          <p:cNvSpPr/>
          <p:nvPr/>
        </p:nvSpPr>
        <p:spPr>
          <a:xfrm>
            <a:off x="3381967" y="280709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384455526"/>
              </p:ext>
            </p:extLst>
          </p:nvPr>
        </p:nvGraphicFramePr>
        <p:xfrm>
          <a:off x="7432530" y="2009972"/>
          <a:ext cx="4759470" cy="4848028"/>
        </p:xfrm>
        <a:graphic>
          <a:graphicData uri="http://schemas.openxmlformats.org/presentationml/2006/ole">
            <mc:AlternateContent xmlns:mc="http://schemas.openxmlformats.org/markup-compatibility/2006">
              <mc:Choice xmlns:v="urn:schemas-microsoft-com:vml" Requires="v">
                <p:oleObj spid="_x0000_s6276" name="Acrobat Document" r:id="rId5" imgW="6858000" imgH="5143500" progId="AcroExch.Document.11">
                  <p:embed/>
                </p:oleObj>
              </mc:Choice>
              <mc:Fallback>
                <p:oleObj name="Acrobat Document" r:id="rId5" imgW="6858000" imgH="5143500" progId="AcroExch.Document.11">
                  <p:embed/>
                  <p:pic>
                    <p:nvPicPr>
                      <p:cNvPr id="0" name=""/>
                      <p:cNvPicPr/>
                      <p:nvPr/>
                    </p:nvPicPr>
                    <p:blipFill>
                      <a:blip r:embed="rId6"/>
                      <a:stretch>
                        <a:fillRect/>
                      </a:stretch>
                    </p:blipFill>
                    <p:spPr>
                      <a:xfrm>
                        <a:off x="7432530" y="2009972"/>
                        <a:ext cx="4759470" cy="4848028"/>
                      </a:xfrm>
                      <a:prstGeom prst="rect">
                        <a:avLst/>
                      </a:prstGeom>
                    </p:spPr>
                  </p:pic>
                </p:oleObj>
              </mc:Fallback>
            </mc:AlternateContent>
          </a:graphicData>
        </a:graphic>
      </p:graphicFrame>
      <p:sp>
        <p:nvSpPr>
          <p:cNvPr id="12" name="Right Arrow 11"/>
          <p:cNvSpPr/>
          <p:nvPr/>
        </p:nvSpPr>
        <p:spPr>
          <a:xfrm>
            <a:off x="7376390" y="1913737"/>
            <a:ext cx="1187606"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93468"/>
            <a:ext cx="7144512" cy="369332"/>
          </a:xfrm>
          <a:prstGeom prst="rect">
            <a:avLst/>
          </a:prstGeom>
          <a:solidFill>
            <a:schemeClr val="bg1"/>
          </a:solidFill>
        </p:spPr>
        <p:txBody>
          <a:bodyPr wrap="square">
            <a:spAutoFit/>
          </a:bodyPr>
          <a:lstStyle/>
          <a:p>
            <a:r>
              <a:rPr lang="en-US" dirty="0">
                <a:hlinkClick r:id="rId7"/>
              </a:rPr>
              <a:t>http://</a:t>
            </a:r>
            <a:r>
              <a:rPr lang="en-US" dirty="0" smtClean="0">
                <a:hlinkClick r:id="rId7"/>
              </a:rPr>
              <a:t>www.teacherspayteachers.com/Store/The-Sweetest-Thing</a:t>
            </a:r>
            <a:r>
              <a:rPr lang="en-US" dirty="0" smtClean="0"/>
              <a:t> </a:t>
            </a:r>
            <a:endParaRPr lang="en-US" dirty="0"/>
          </a:p>
        </p:txBody>
      </p:sp>
    </p:spTree>
    <p:extLst>
      <p:ext uri="{BB962C8B-B14F-4D97-AF65-F5344CB8AC3E}">
        <p14:creationId xmlns:p14="http://schemas.microsoft.com/office/powerpoint/2010/main" val="3164283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85" y="545964"/>
            <a:ext cx="9613861" cy="1080938"/>
          </a:xfrm>
        </p:spPr>
        <p:txBody>
          <a:bodyPr>
            <a:noAutofit/>
          </a:bodyPr>
          <a:lstStyle/>
          <a:p>
            <a:r>
              <a:rPr lang="en-US" sz="8000" dirty="0" smtClean="0"/>
              <a:t>Story: Jumanji</a:t>
            </a:r>
            <a:endParaRPr lang="en-US" sz="8000" dirty="0"/>
          </a:p>
        </p:txBody>
      </p:sp>
      <p:sp>
        <p:nvSpPr>
          <p:cNvPr id="3" name="Content Placeholder 2"/>
          <p:cNvSpPr>
            <a:spLocks noGrp="1"/>
          </p:cNvSpPr>
          <p:nvPr>
            <p:ph idx="1"/>
          </p:nvPr>
        </p:nvSpPr>
        <p:spPr>
          <a:xfrm>
            <a:off x="582785" y="1541558"/>
            <a:ext cx="11011807" cy="5023834"/>
          </a:xfrm>
        </p:spPr>
        <p:txBody>
          <a:bodyPr>
            <a:normAutofit lnSpcReduction="10000"/>
          </a:bodyPr>
          <a:lstStyle/>
          <a:p>
            <a:pPr marL="0" indent="0">
              <a:buNone/>
            </a:pPr>
            <a:r>
              <a:rPr lang="en-US" sz="3200" dirty="0" smtClean="0"/>
              <a:t>Day 2</a:t>
            </a:r>
            <a:endParaRPr lang="en-US" sz="3200" dirty="0"/>
          </a:p>
          <a:p>
            <a:pPr>
              <a:buFont typeface="Wingdings" panose="05000000000000000000" pitchFamily="2" charset="2"/>
              <a:buChar char="Ø"/>
            </a:pPr>
            <a:r>
              <a:rPr lang="en-US" sz="2800" b="1" dirty="0" smtClean="0"/>
              <a:t>Unit</a:t>
            </a:r>
            <a:r>
              <a:rPr lang="en-US" sz="2800" b="1" dirty="0"/>
              <a:t>: </a:t>
            </a:r>
            <a:r>
              <a:rPr lang="en-US" sz="2800" dirty="0" smtClean="0"/>
              <a:t>Jumanji </a:t>
            </a:r>
          </a:p>
          <a:p>
            <a:pPr>
              <a:buFont typeface="Wingdings" panose="05000000000000000000" pitchFamily="2" charset="2"/>
              <a:buChar char="Ø"/>
            </a:pPr>
            <a:r>
              <a:rPr lang="en-US" sz="2800" dirty="0" smtClean="0"/>
              <a:t>Theme: The Author’s point of view </a:t>
            </a:r>
            <a:endParaRPr lang="en-US" sz="2800" dirty="0"/>
          </a:p>
          <a:p>
            <a:pPr>
              <a:buFont typeface="Wingdings" panose="05000000000000000000" pitchFamily="2" charset="2"/>
              <a:buChar char="Ø"/>
            </a:pPr>
            <a:r>
              <a:rPr lang="en-US" sz="2800" b="1" dirty="0"/>
              <a:t>Lesson: </a:t>
            </a:r>
            <a:r>
              <a:rPr lang="en-US" sz="2800" b="1" dirty="0" smtClean="0"/>
              <a:t>Persuade, Inform or Entertain (PIE)</a:t>
            </a:r>
            <a:endParaRPr lang="en-US" sz="2800" dirty="0"/>
          </a:p>
          <a:p>
            <a:pPr>
              <a:buFont typeface="Wingdings" panose="05000000000000000000" pitchFamily="2" charset="2"/>
              <a:buChar char="Ø"/>
            </a:pPr>
            <a:r>
              <a:rPr lang="en-US" sz="2800" b="1" dirty="0"/>
              <a:t>Objective: </a:t>
            </a:r>
            <a:r>
              <a:rPr lang="en-US" sz="2800" dirty="0"/>
              <a:t>Students will be able to </a:t>
            </a:r>
            <a:r>
              <a:rPr lang="en-US" sz="2800" dirty="0" smtClean="0"/>
              <a:t>demonstrate understanding of vocabulary words while playing the game. [</a:t>
            </a:r>
            <a:r>
              <a:rPr lang="en-US" sz="2800" b="1" dirty="0" smtClean="0"/>
              <a:t>enormous, opportunity, adventure, opera,</a:t>
            </a:r>
            <a:r>
              <a:rPr lang="en-US" sz="2800" dirty="0" smtClean="0"/>
              <a:t> g</a:t>
            </a:r>
            <a:r>
              <a:rPr lang="en-US" sz="2800" b="1" dirty="0" smtClean="0"/>
              <a:t>asp, monsoon, hunched, tremendous, splinter, mantel, erupts, molten, exhaustion, nudged, sleeping sickness, and instructions</a:t>
            </a:r>
            <a:r>
              <a:rPr lang="en-US" sz="2800" dirty="0" smtClean="0"/>
              <a:t>.] </a:t>
            </a:r>
          </a:p>
          <a:p>
            <a:pPr marL="0" indent="0">
              <a:buNone/>
            </a:pPr>
            <a:r>
              <a:rPr lang="en-US" sz="2800" dirty="0" smtClean="0"/>
              <a:t> </a:t>
            </a:r>
            <a:endParaRPr lang="en-US" sz="2800" dirty="0"/>
          </a:p>
          <a:p>
            <a:pPr>
              <a:buFont typeface="Wingdings" panose="05000000000000000000" pitchFamily="2" charset="2"/>
              <a:buChar char="Ø"/>
            </a:pPr>
            <a:r>
              <a:rPr lang="en-US" sz="2800" b="1" dirty="0"/>
              <a:t>Strategy: </a:t>
            </a:r>
            <a:r>
              <a:rPr lang="en-US" sz="2800" b="1" dirty="0" smtClean="0"/>
              <a:t>Word Play  *PASSWORD*</a:t>
            </a:r>
            <a:r>
              <a:rPr lang="en-US" sz="2800" dirty="0" smtClean="0"/>
              <a:t>   </a:t>
            </a:r>
          </a:p>
          <a:p>
            <a:endParaRPr lang="en-US" dirty="0"/>
          </a:p>
        </p:txBody>
      </p:sp>
    </p:spTree>
    <p:extLst>
      <p:ext uri="{BB962C8B-B14F-4D97-AF65-F5344CB8AC3E}">
        <p14:creationId xmlns:p14="http://schemas.microsoft.com/office/powerpoint/2010/main" val="4237708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363084"/>
            <a:ext cx="9613861" cy="1080938"/>
          </a:xfrm>
        </p:spPr>
        <p:txBody>
          <a:bodyPr>
            <a:normAutofit/>
          </a:bodyPr>
          <a:lstStyle/>
          <a:p>
            <a:pPr algn="ctr"/>
            <a:r>
              <a:rPr lang="en-US" sz="4800" dirty="0" smtClean="0"/>
              <a:t>Password</a:t>
            </a:r>
            <a:endParaRPr lang="en-US" sz="4800"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027628436"/>
              </p:ext>
            </p:extLst>
          </p:nvPr>
        </p:nvGraphicFramePr>
        <p:xfrm>
          <a:off x="1753849" y="254914"/>
          <a:ext cx="8919148" cy="6688585"/>
        </p:xfrm>
        <a:graphic>
          <a:graphicData uri="http://schemas.openxmlformats.org/presentationml/2006/ole">
            <mc:AlternateContent xmlns:mc="http://schemas.openxmlformats.org/markup-compatibility/2006">
              <mc:Choice xmlns:v="urn:schemas-microsoft-com:vml" Requires="v">
                <p:oleObj spid="_x0000_s1102" name="Presentation" r:id="rId3" imgW="3992730" imgH="2994823" progId="PowerPoint.Show.8">
                  <p:embed/>
                </p:oleObj>
              </mc:Choice>
              <mc:Fallback>
                <p:oleObj name="Presentation" r:id="rId3" imgW="3992730" imgH="2994823" progId="PowerPoint.Show.8">
                  <p:embed/>
                  <p:pic>
                    <p:nvPicPr>
                      <p:cNvPr id="0" name=""/>
                      <p:cNvPicPr/>
                      <p:nvPr/>
                    </p:nvPicPr>
                    <p:blipFill>
                      <a:blip r:embed="rId4"/>
                      <a:stretch>
                        <a:fillRect/>
                      </a:stretch>
                    </p:blipFill>
                    <p:spPr>
                      <a:xfrm>
                        <a:off x="1753849" y="254914"/>
                        <a:ext cx="8919148" cy="6688585"/>
                      </a:xfrm>
                      <a:prstGeom prst="rect">
                        <a:avLst/>
                      </a:prstGeom>
                    </p:spPr>
                  </p:pic>
                </p:oleObj>
              </mc:Fallback>
            </mc:AlternateContent>
          </a:graphicData>
        </a:graphic>
      </p:graphicFrame>
      <p:sp>
        <p:nvSpPr>
          <p:cNvPr id="6" name="TextBox 5"/>
          <p:cNvSpPr txBox="1"/>
          <p:nvPr/>
        </p:nvSpPr>
        <p:spPr>
          <a:xfrm>
            <a:off x="3267855" y="276463"/>
            <a:ext cx="5335243" cy="461665"/>
          </a:xfrm>
          <a:prstGeom prst="rect">
            <a:avLst/>
          </a:prstGeom>
          <a:solidFill>
            <a:schemeClr val="accent5">
              <a:lumMod val="75000"/>
            </a:schemeClr>
          </a:solidFill>
        </p:spPr>
        <p:txBody>
          <a:bodyPr wrap="none" rtlCol="0">
            <a:spAutoFit/>
          </a:bodyPr>
          <a:lstStyle/>
          <a:p>
            <a:r>
              <a:rPr lang="en-US" sz="2400" dirty="0" smtClean="0"/>
              <a:t>To play the game click on this slide. </a:t>
            </a:r>
            <a:endParaRPr lang="en-US" sz="2400" dirty="0"/>
          </a:p>
        </p:txBody>
      </p:sp>
    </p:spTree>
    <p:extLst>
      <p:ext uri="{BB962C8B-B14F-4D97-AF65-F5344CB8AC3E}">
        <p14:creationId xmlns:p14="http://schemas.microsoft.com/office/powerpoint/2010/main" val="4048248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85" y="545964"/>
            <a:ext cx="9613861" cy="1080938"/>
          </a:xfrm>
        </p:spPr>
        <p:txBody>
          <a:bodyPr>
            <a:noAutofit/>
          </a:bodyPr>
          <a:lstStyle/>
          <a:p>
            <a:r>
              <a:rPr lang="en-US" sz="8000" dirty="0" smtClean="0"/>
              <a:t>Story: Jumanji</a:t>
            </a:r>
            <a:endParaRPr lang="en-US" sz="8000" dirty="0"/>
          </a:p>
        </p:txBody>
      </p:sp>
      <p:sp>
        <p:nvSpPr>
          <p:cNvPr id="3" name="Content Placeholder 2"/>
          <p:cNvSpPr>
            <a:spLocks noGrp="1"/>
          </p:cNvSpPr>
          <p:nvPr>
            <p:ph idx="1"/>
          </p:nvPr>
        </p:nvSpPr>
        <p:spPr>
          <a:xfrm>
            <a:off x="582785" y="1541558"/>
            <a:ext cx="11011807" cy="5023834"/>
          </a:xfrm>
        </p:spPr>
        <p:txBody>
          <a:bodyPr>
            <a:normAutofit/>
          </a:bodyPr>
          <a:lstStyle/>
          <a:p>
            <a:pPr marL="0" indent="0">
              <a:buNone/>
            </a:pPr>
            <a:r>
              <a:rPr lang="en-US" sz="3200" dirty="0" smtClean="0"/>
              <a:t>Day 3</a:t>
            </a:r>
            <a:endParaRPr lang="en-US" sz="3200" dirty="0"/>
          </a:p>
          <a:p>
            <a:pPr>
              <a:buFont typeface="Wingdings" panose="05000000000000000000" pitchFamily="2" charset="2"/>
              <a:buChar char="Ø"/>
            </a:pPr>
            <a:r>
              <a:rPr lang="en-US" sz="2800" b="1" dirty="0" smtClean="0"/>
              <a:t>Unit</a:t>
            </a:r>
            <a:r>
              <a:rPr lang="en-US" sz="2800" b="1" dirty="0"/>
              <a:t>: </a:t>
            </a:r>
            <a:r>
              <a:rPr lang="en-US" sz="2800" dirty="0" smtClean="0"/>
              <a:t>Jumanji </a:t>
            </a:r>
          </a:p>
          <a:p>
            <a:pPr>
              <a:buFont typeface="Wingdings" panose="05000000000000000000" pitchFamily="2" charset="2"/>
              <a:buChar char="Ø"/>
            </a:pPr>
            <a:r>
              <a:rPr lang="en-US" sz="2800" dirty="0" smtClean="0"/>
              <a:t>Theme: Meet the Author </a:t>
            </a:r>
            <a:endParaRPr lang="en-US" sz="2800" dirty="0"/>
          </a:p>
          <a:p>
            <a:pPr>
              <a:buFont typeface="Wingdings" panose="05000000000000000000" pitchFamily="2" charset="2"/>
              <a:buChar char="Ø"/>
            </a:pPr>
            <a:r>
              <a:rPr lang="en-US" sz="2800" b="1" dirty="0"/>
              <a:t>Lesson: </a:t>
            </a:r>
            <a:r>
              <a:rPr lang="en-US" sz="2800" b="1" dirty="0" smtClean="0"/>
              <a:t>Chris Van Allsburg/ Reader’s Theater</a:t>
            </a:r>
            <a:endParaRPr lang="en-US" sz="2800" dirty="0"/>
          </a:p>
          <a:p>
            <a:pPr>
              <a:buFont typeface="Wingdings" panose="05000000000000000000" pitchFamily="2" charset="2"/>
              <a:buChar char="Ø"/>
            </a:pPr>
            <a:r>
              <a:rPr lang="en-US" sz="2800" b="1" dirty="0"/>
              <a:t>Objective: </a:t>
            </a:r>
            <a:r>
              <a:rPr lang="en-US" sz="2800" b="1" dirty="0" smtClean="0"/>
              <a:t>Students will be able to compare and contrast Jumanji and Polar Express using a Venn diagram. </a:t>
            </a:r>
            <a:endParaRPr lang="en-US" sz="2800" dirty="0"/>
          </a:p>
          <a:p>
            <a:pPr>
              <a:buFont typeface="Wingdings" panose="05000000000000000000" pitchFamily="2" charset="2"/>
              <a:buChar char="Ø"/>
            </a:pPr>
            <a:r>
              <a:rPr lang="en-US" sz="2800" b="1" dirty="0"/>
              <a:t>Strategy</a:t>
            </a:r>
            <a:r>
              <a:rPr lang="en-US" sz="2800" b="1" dirty="0" smtClean="0"/>
              <a:t>: </a:t>
            </a:r>
            <a:r>
              <a:rPr lang="en-US" sz="2800" b="1" dirty="0" err="1" smtClean="0"/>
              <a:t>Whatta</a:t>
            </a:r>
            <a:r>
              <a:rPr lang="en-US" sz="2800" b="1" dirty="0" smtClean="0"/>
              <a:t> </a:t>
            </a:r>
            <a:r>
              <a:rPr lang="en-US" sz="2800" b="1" dirty="0" err="1" smtClean="0"/>
              <a:t>Ya</a:t>
            </a:r>
            <a:r>
              <a:rPr lang="en-US" sz="2800" b="1" dirty="0" smtClean="0"/>
              <a:t> Know</a:t>
            </a:r>
          </a:p>
          <a:p>
            <a:pPr>
              <a:buFont typeface="Wingdings" panose="05000000000000000000" pitchFamily="2" charset="2"/>
              <a:buChar char="Ø"/>
            </a:pPr>
            <a:r>
              <a:rPr lang="en-US" sz="2800" b="1" dirty="0" smtClean="0"/>
              <a:t>Students </a:t>
            </a:r>
            <a:r>
              <a:rPr lang="en-US" sz="2800" b="1" smtClean="0"/>
              <a:t>will create the </a:t>
            </a:r>
            <a:r>
              <a:rPr lang="en-US" sz="2800" b="1" dirty="0" smtClean="0"/>
              <a:t>questions.</a:t>
            </a:r>
            <a:r>
              <a:rPr lang="en-US" sz="2800" dirty="0" smtClean="0"/>
              <a:t> </a:t>
            </a:r>
          </a:p>
          <a:p>
            <a:endParaRPr lang="en-US" dirty="0"/>
          </a:p>
        </p:txBody>
      </p:sp>
    </p:spTree>
    <p:extLst>
      <p:ext uri="{BB962C8B-B14F-4D97-AF65-F5344CB8AC3E}">
        <p14:creationId xmlns:p14="http://schemas.microsoft.com/office/powerpoint/2010/main" val="102187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49" y="582540"/>
            <a:ext cx="9613861" cy="1080938"/>
          </a:xfrm>
        </p:spPr>
        <p:txBody>
          <a:bodyPr/>
          <a:lstStyle/>
          <a:p>
            <a:r>
              <a:rPr lang="en-US" dirty="0" smtClean="0"/>
              <a:t>Venn Diagram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7938748"/>
              </p:ext>
            </p:extLst>
          </p:nvPr>
        </p:nvGraphicFramePr>
        <p:xfrm>
          <a:off x="961454" y="1901952"/>
          <a:ext cx="9645586" cy="495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78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42" y="2672749"/>
            <a:ext cx="9122046" cy="1373070"/>
          </a:xfrm>
        </p:spPr>
        <p:txBody>
          <a:bodyPr/>
          <a:lstStyle/>
          <a:p>
            <a:r>
              <a:rPr lang="en-US" sz="8000" dirty="0" smtClean="0"/>
              <a:t>An Author Study of    </a:t>
            </a:r>
            <a:endParaRPr lang="en-US" sz="8000" dirty="0"/>
          </a:p>
        </p:txBody>
      </p:sp>
      <p:sp>
        <p:nvSpPr>
          <p:cNvPr id="3" name="Subtitle 2"/>
          <p:cNvSpPr>
            <a:spLocks noGrp="1"/>
          </p:cNvSpPr>
          <p:nvPr>
            <p:ph type="subTitle" idx="1"/>
          </p:nvPr>
        </p:nvSpPr>
        <p:spPr/>
        <p:txBody>
          <a:bodyPr>
            <a:normAutofit/>
          </a:bodyPr>
          <a:lstStyle/>
          <a:p>
            <a:r>
              <a:rPr lang="en-US" sz="6000" dirty="0" smtClean="0"/>
              <a:t>Chris Van Allsburg</a:t>
            </a:r>
            <a:endParaRPr lang="en-US" sz="6000" dirty="0"/>
          </a:p>
        </p:txBody>
      </p:sp>
    </p:spTree>
    <p:extLst>
      <p:ext uri="{BB962C8B-B14F-4D97-AF65-F5344CB8AC3E}">
        <p14:creationId xmlns:p14="http://schemas.microsoft.com/office/powerpoint/2010/main" val="34511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Whatta</a:t>
            </a:r>
            <a:r>
              <a:rPr lang="en-US" dirty="0" smtClean="0"/>
              <a:t> </a:t>
            </a:r>
            <a:r>
              <a:rPr lang="en-US" dirty="0" err="1" smtClean="0"/>
              <a:t>Ya</a:t>
            </a:r>
            <a:r>
              <a:rPr lang="en-US" dirty="0" smtClean="0"/>
              <a:t> Know!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4954175"/>
              </p:ext>
            </p:extLst>
          </p:nvPr>
        </p:nvGraphicFramePr>
        <p:xfrm>
          <a:off x="473774" y="1946656"/>
          <a:ext cx="9950386" cy="451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443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17" y="6032364"/>
            <a:ext cx="9613861" cy="1080938"/>
          </a:xfrm>
        </p:spPr>
        <p:txBody>
          <a:bodyPr>
            <a:normAutofit/>
          </a:bodyPr>
          <a:lstStyle/>
          <a:p>
            <a:r>
              <a:rPr lang="en-US" sz="2400" dirty="0">
                <a:hlinkClick r:id="rId3"/>
              </a:rPr>
              <a:t>http://kateinelgin.wordpress.com</a:t>
            </a:r>
            <a:r>
              <a:rPr lang="en-US" sz="2400" dirty="0" smtClean="0">
                <a:hlinkClick r:id="rId3"/>
              </a:rPr>
              <a:t>/</a:t>
            </a:r>
            <a:r>
              <a:rPr lang="en-US" sz="2400" dirty="0" smtClean="0"/>
              <a:t> </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581028961"/>
              </p:ext>
            </p:extLst>
          </p:nvPr>
        </p:nvGraphicFramePr>
        <p:xfrm>
          <a:off x="1253951" y="2046347"/>
          <a:ext cx="4501830" cy="2513170"/>
        </p:xfrm>
        <a:graphic>
          <a:graphicData uri="http://schemas.openxmlformats.org/drawingml/2006/table">
            <a:tbl>
              <a:tblPr firstRow="1" firstCol="1" bandRow="1">
                <a:tableStyleId>{5C22544A-7EE6-4342-B048-85BDC9FD1C3A}</a:tableStyleId>
              </a:tblPr>
              <a:tblGrid>
                <a:gridCol w="750305"/>
                <a:gridCol w="750305"/>
                <a:gridCol w="750305"/>
                <a:gridCol w="750305"/>
                <a:gridCol w="750305"/>
                <a:gridCol w="750305"/>
              </a:tblGrid>
              <a:tr h="558482">
                <a:tc>
                  <a:txBody>
                    <a:bodyPr/>
                    <a:lstStyle/>
                    <a:p>
                      <a:pPr marL="0" marR="0">
                        <a:lnSpc>
                          <a:spcPct val="115000"/>
                        </a:lnSpc>
                        <a:spcBef>
                          <a:spcPts val="0"/>
                        </a:spcBef>
                        <a:spcAft>
                          <a:spcPts val="0"/>
                        </a:spcAft>
                      </a:pPr>
                      <a:r>
                        <a:rPr lang="en-US" sz="1200" dirty="0">
                          <a:solidFill>
                            <a:schemeClr val="bg1"/>
                          </a:solidFill>
                          <a:effectLst/>
                        </a:rPr>
                        <a:t>Mother</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solidFill>
                            <a:schemeClr val="bg1"/>
                          </a:solidFill>
                          <a:effectLst/>
                        </a:rPr>
                        <a:t>Father</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solidFill>
                            <a:schemeClr val="bg1"/>
                          </a:solidFill>
                          <a:effectLst/>
                        </a:rPr>
                        <a:t>Peter</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a:solidFill>
                            <a:schemeClr val="bg1"/>
                          </a:solidFill>
                          <a:effectLst/>
                        </a:rPr>
                        <a:t>Judy</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a:solidFill>
                            <a:schemeClr val="bg1"/>
                          </a:solidFill>
                          <a:effectLst/>
                        </a:rPr>
                        <a:t>Guide</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a:solidFill>
                            <a:schemeClr val="bg1"/>
                          </a:solidFill>
                          <a:effectLst/>
                        </a:rPr>
                        <a:t>Mrs. Budwing</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837724">
                <a:tc>
                  <a:txBody>
                    <a:bodyPr/>
                    <a:lstStyle/>
                    <a:p>
                      <a:pPr marL="0" marR="0">
                        <a:lnSpc>
                          <a:spcPct val="115000"/>
                        </a:lnSpc>
                        <a:spcBef>
                          <a:spcPts val="0"/>
                        </a:spcBef>
                        <a:spcAft>
                          <a:spcPts val="0"/>
                        </a:spcAft>
                      </a:pPr>
                      <a:r>
                        <a:rPr lang="en-US" sz="1200" dirty="0">
                          <a:solidFill>
                            <a:schemeClr val="bg1"/>
                          </a:solidFill>
                          <a:effectLst/>
                        </a:rPr>
                        <a:t>Narrator 1</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Narrator 2</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Narrator 3</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Narrator 4</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Narrator 5</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Narrator 6</a:t>
                      </a:r>
                      <a:endParaRPr lang="en-US" sz="1100" dirty="0">
                        <a:solidFill>
                          <a:schemeClr val="bg1"/>
                        </a:solidFill>
                        <a:effectLst/>
                      </a:endParaRPr>
                    </a:p>
                    <a:p>
                      <a:pPr marL="0" marR="0">
                        <a:lnSpc>
                          <a:spcPct val="115000"/>
                        </a:lnSpc>
                        <a:spcBef>
                          <a:spcPts val="0"/>
                        </a:spcBef>
                        <a:spcAft>
                          <a:spcPts val="0"/>
                        </a:spcAft>
                      </a:pPr>
                      <a:r>
                        <a:rPr lang="en-US" sz="12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r>
              <a:tr h="558482">
                <a:tc>
                  <a:txBody>
                    <a:bodyPr/>
                    <a:lstStyle/>
                    <a:p>
                      <a:pPr marL="0" marR="0">
                        <a:lnSpc>
                          <a:spcPct val="115000"/>
                        </a:lnSpc>
                        <a:spcBef>
                          <a:spcPts val="0"/>
                        </a:spcBef>
                        <a:spcAft>
                          <a:spcPts val="0"/>
                        </a:spcAft>
                      </a:pPr>
                      <a:r>
                        <a:rPr lang="en-US" sz="1200" dirty="0">
                          <a:solidFill>
                            <a:schemeClr val="bg1"/>
                          </a:solidFill>
                          <a:effectLst/>
                        </a:rPr>
                        <a:t>Narrator 7</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Narrator 8</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Narrator 9</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solidFill>
                            <a:schemeClr val="bg1"/>
                          </a:solidFill>
                          <a:effectLst/>
                        </a:rPr>
                        <a:t>Monkey 1</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c>
                  <a:txBody>
                    <a:bodyPr/>
                    <a:lstStyle/>
                    <a:p>
                      <a:pPr marL="0" marR="0">
                        <a:lnSpc>
                          <a:spcPct val="115000"/>
                        </a:lnSpc>
                        <a:spcBef>
                          <a:spcPts val="0"/>
                        </a:spcBef>
                        <a:spcAft>
                          <a:spcPts val="0"/>
                        </a:spcAft>
                      </a:pPr>
                      <a:r>
                        <a:rPr lang="en-US" sz="1200" dirty="0">
                          <a:solidFill>
                            <a:schemeClr val="bg1"/>
                          </a:solidFill>
                          <a:effectLst/>
                        </a:rPr>
                        <a:t>Monkey 2</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c>
                  <a:txBody>
                    <a:bodyPr/>
                    <a:lstStyle/>
                    <a:p>
                      <a:pPr marL="0" marR="0">
                        <a:lnSpc>
                          <a:spcPct val="115000"/>
                        </a:lnSpc>
                        <a:spcBef>
                          <a:spcPts val="0"/>
                        </a:spcBef>
                        <a:spcAft>
                          <a:spcPts val="0"/>
                        </a:spcAft>
                      </a:pPr>
                      <a:r>
                        <a:rPr lang="en-US" sz="1200" dirty="0">
                          <a:solidFill>
                            <a:schemeClr val="bg1"/>
                          </a:solidFill>
                          <a:effectLst/>
                        </a:rPr>
                        <a:t>Monkey 3</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r>
              <a:tr h="558482">
                <a:tc>
                  <a:txBody>
                    <a:bodyPr/>
                    <a:lstStyle/>
                    <a:p>
                      <a:pPr marL="0" marR="0">
                        <a:lnSpc>
                          <a:spcPct val="115000"/>
                        </a:lnSpc>
                        <a:spcBef>
                          <a:spcPts val="0"/>
                        </a:spcBef>
                        <a:spcAft>
                          <a:spcPts val="0"/>
                        </a:spcAft>
                      </a:pPr>
                      <a:r>
                        <a:rPr lang="en-US" sz="1200" dirty="0">
                          <a:solidFill>
                            <a:schemeClr val="bg1"/>
                          </a:solidFill>
                          <a:effectLst/>
                        </a:rPr>
                        <a:t>Lion</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c>
                  <a:txBody>
                    <a:bodyPr/>
                    <a:lstStyle/>
                    <a:p>
                      <a:pPr marL="0" marR="0">
                        <a:lnSpc>
                          <a:spcPct val="115000"/>
                        </a:lnSpc>
                        <a:spcBef>
                          <a:spcPts val="0"/>
                        </a:spcBef>
                        <a:spcAft>
                          <a:spcPts val="0"/>
                        </a:spcAft>
                      </a:pPr>
                      <a:r>
                        <a:rPr lang="en-US" sz="1200" dirty="0">
                          <a:solidFill>
                            <a:schemeClr val="bg1"/>
                          </a:solidFill>
                          <a:effectLst/>
                        </a:rPr>
                        <a:t>Rhino</a:t>
                      </a:r>
                      <a:endParaRPr lang="en-US" sz="1100" dirty="0">
                        <a:solidFill>
                          <a:schemeClr val="bg1"/>
                        </a:solidFill>
                        <a:effectLst/>
                      </a:endParaRPr>
                    </a:p>
                    <a:p>
                      <a:pPr marL="0" marR="0">
                        <a:lnSpc>
                          <a:spcPct val="115000"/>
                        </a:lnSpc>
                        <a:spcBef>
                          <a:spcPts val="0"/>
                        </a:spcBef>
                        <a:spcAft>
                          <a:spcPts val="0"/>
                        </a:spcAft>
                      </a:pPr>
                      <a:r>
                        <a:rPr lang="en-US" sz="12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c>
                  <a:txBody>
                    <a:bodyPr/>
                    <a:lstStyle/>
                    <a:p>
                      <a:pPr marL="0" marR="0">
                        <a:lnSpc>
                          <a:spcPct val="115000"/>
                        </a:lnSpc>
                        <a:spcBef>
                          <a:spcPts val="0"/>
                        </a:spcBef>
                        <a:spcAft>
                          <a:spcPts val="0"/>
                        </a:spcAft>
                      </a:pPr>
                      <a:r>
                        <a:rPr lang="en-US" sz="1200" dirty="0">
                          <a:solidFill>
                            <a:schemeClr val="bg1"/>
                          </a:solidFill>
                          <a:effectLst/>
                        </a:rPr>
                        <a:t>Rhino</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c>
                  <a:txBody>
                    <a:bodyPr/>
                    <a:lstStyle/>
                    <a:p>
                      <a:pPr marL="0" marR="0">
                        <a:lnSpc>
                          <a:spcPct val="115000"/>
                        </a:lnSpc>
                        <a:spcBef>
                          <a:spcPts val="0"/>
                        </a:spcBef>
                        <a:spcAft>
                          <a:spcPts val="0"/>
                        </a:spcAft>
                      </a:pPr>
                      <a:r>
                        <a:rPr lang="en-US" sz="1200" dirty="0">
                          <a:solidFill>
                            <a:schemeClr val="bg1"/>
                          </a:solidFill>
                          <a:effectLst/>
                        </a:rPr>
                        <a:t>snake</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c>
                  <a:txBody>
                    <a:bodyPr/>
                    <a:lstStyle/>
                    <a:p>
                      <a:pPr marL="0" marR="0">
                        <a:lnSpc>
                          <a:spcPct val="115000"/>
                        </a:lnSpc>
                        <a:spcBef>
                          <a:spcPts val="0"/>
                        </a:spcBef>
                        <a:spcAft>
                          <a:spcPts val="0"/>
                        </a:spcAft>
                      </a:pPr>
                      <a:r>
                        <a:rPr lang="en-US" sz="1200" dirty="0">
                          <a:solidFill>
                            <a:schemeClr val="bg1"/>
                          </a:solidFill>
                          <a:effectLst/>
                        </a:rPr>
                        <a:t>Danny</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c>
                  <a:txBody>
                    <a:bodyPr/>
                    <a:lstStyle/>
                    <a:p>
                      <a:pPr marL="0" marR="0">
                        <a:lnSpc>
                          <a:spcPct val="115000"/>
                        </a:lnSpc>
                        <a:spcBef>
                          <a:spcPts val="0"/>
                        </a:spcBef>
                        <a:spcAft>
                          <a:spcPts val="0"/>
                        </a:spcAft>
                      </a:pPr>
                      <a:r>
                        <a:rPr lang="en-US" sz="1200" dirty="0">
                          <a:solidFill>
                            <a:schemeClr val="bg1"/>
                          </a:solidFill>
                          <a:effectLst/>
                        </a:rPr>
                        <a:t>Walter </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60000"/>
                        <a:lumOff val="40000"/>
                      </a:schemeClr>
                    </a:solidFill>
                  </a:tcPr>
                </a:tc>
              </a:tr>
            </a:tbl>
          </a:graphicData>
        </a:graphic>
      </p:graphicFrame>
      <p:sp>
        <p:nvSpPr>
          <p:cNvPr id="7" name="Rectangle 6"/>
          <p:cNvSpPr/>
          <p:nvPr/>
        </p:nvSpPr>
        <p:spPr>
          <a:xfrm>
            <a:off x="655523" y="614226"/>
            <a:ext cx="8710782"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cap="none" spc="50" dirty="0" smtClean="0">
                <a:ln w="9525" cmpd="sng">
                  <a:solidFill>
                    <a:schemeClr val="accent1"/>
                  </a:solidFill>
                  <a:prstDash val="solid"/>
                </a:ln>
                <a:solidFill>
                  <a:sysClr val="windowText" lastClr="000000"/>
                </a:solidFill>
                <a:effectLst>
                  <a:glow rad="228600">
                    <a:schemeClr val="accent1">
                      <a:satMod val="175000"/>
                      <a:alpha val="40000"/>
                    </a:schemeClr>
                  </a:glow>
                </a:effectLst>
              </a:rPr>
              <a:t>Jumanji Reader’s Theater</a:t>
            </a:r>
            <a:endParaRPr lang="en-US" sz="5400" b="1" cap="none" spc="50" dirty="0">
              <a:ln w="9525" cmpd="sng">
                <a:solidFill>
                  <a:schemeClr val="accent1"/>
                </a:solidFill>
                <a:prstDash val="solid"/>
              </a:ln>
              <a:solidFill>
                <a:sysClr val="windowText" lastClr="000000"/>
              </a:solidFill>
              <a:effectLst>
                <a:glow rad="228600">
                  <a:schemeClr val="accent1">
                    <a:satMod val="175000"/>
                    <a:alpha val="40000"/>
                  </a:schemeClr>
                </a:glow>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96884794"/>
              </p:ext>
            </p:extLst>
          </p:nvPr>
        </p:nvGraphicFramePr>
        <p:xfrm>
          <a:off x="6354209" y="1342484"/>
          <a:ext cx="4081463" cy="5418138"/>
        </p:xfrm>
        <a:graphic>
          <a:graphicData uri="http://schemas.openxmlformats.org/presentationml/2006/ole">
            <mc:AlternateContent xmlns:mc="http://schemas.openxmlformats.org/markup-compatibility/2006">
              <mc:Choice xmlns:v="urn:schemas-microsoft-com:vml" Requires="v">
                <p:oleObj spid="_x0000_s11314" name="Document" r:id="rId4" imgW="6089764" imgH="8077919" progId="Word.Document.12">
                  <p:embed/>
                </p:oleObj>
              </mc:Choice>
              <mc:Fallback>
                <p:oleObj name="Document" r:id="rId4" imgW="6089764" imgH="8077919" progId="Word.Document.12">
                  <p:embed/>
                  <p:pic>
                    <p:nvPicPr>
                      <p:cNvPr id="0" name=""/>
                      <p:cNvPicPr/>
                      <p:nvPr/>
                    </p:nvPicPr>
                    <p:blipFill>
                      <a:blip r:embed="rId5"/>
                      <a:stretch>
                        <a:fillRect/>
                      </a:stretch>
                    </p:blipFill>
                    <p:spPr>
                      <a:xfrm>
                        <a:off x="6354209" y="1342484"/>
                        <a:ext cx="4081463" cy="5418138"/>
                      </a:xfrm>
                      <a:prstGeom prst="rect">
                        <a:avLst/>
                      </a:prstGeom>
                      <a:solidFill>
                        <a:srgbClr val="00FFFF">
                          <a:alpha val="78824"/>
                        </a:srgbClr>
                      </a:solidFill>
                    </p:spPr>
                  </p:pic>
                </p:oleObj>
              </mc:Fallback>
            </mc:AlternateContent>
          </a:graphicData>
        </a:graphic>
      </p:graphicFrame>
    </p:spTree>
    <p:extLst>
      <p:ext uri="{BB962C8B-B14F-4D97-AF65-F5344CB8AC3E}">
        <p14:creationId xmlns:p14="http://schemas.microsoft.com/office/powerpoint/2010/main" val="1183163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85" y="545964"/>
            <a:ext cx="9613861" cy="1080938"/>
          </a:xfrm>
        </p:spPr>
        <p:txBody>
          <a:bodyPr>
            <a:noAutofit/>
          </a:bodyPr>
          <a:lstStyle/>
          <a:p>
            <a:r>
              <a:rPr lang="en-US" sz="8000" dirty="0" smtClean="0"/>
              <a:t>Story: Jumanji</a:t>
            </a:r>
            <a:endParaRPr lang="en-US" sz="8000" dirty="0"/>
          </a:p>
        </p:txBody>
      </p:sp>
      <p:sp>
        <p:nvSpPr>
          <p:cNvPr id="3" name="Content Placeholder 2"/>
          <p:cNvSpPr>
            <a:spLocks noGrp="1"/>
          </p:cNvSpPr>
          <p:nvPr>
            <p:ph idx="1"/>
          </p:nvPr>
        </p:nvSpPr>
        <p:spPr>
          <a:xfrm>
            <a:off x="582785" y="1541558"/>
            <a:ext cx="11011807" cy="5023834"/>
          </a:xfrm>
        </p:spPr>
        <p:txBody>
          <a:bodyPr>
            <a:normAutofit/>
          </a:bodyPr>
          <a:lstStyle/>
          <a:p>
            <a:pPr marL="0" indent="0">
              <a:buNone/>
            </a:pPr>
            <a:r>
              <a:rPr lang="en-US" sz="3200" dirty="0" smtClean="0"/>
              <a:t>Day 4</a:t>
            </a:r>
            <a:endParaRPr lang="en-US" sz="3200" dirty="0"/>
          </a:p>
          <a:p>
            <a:pPr>
              <a:buFont typeface="Wingdings" panose="05000000000000000000" pitchFamily="2" charset="2"/>
              <a:buChar char="Ø"/>
            </a:pPr>
            <a:r>
              <a:rPr lang="en-US" sz="2800" b="1" dirty="0" smtClean="0"/>
              <a:t>Unit</a:t>
            </a:r>
            <a:r>
              <a:rPr lang="en-US" sz="2800" b="1" dirty="0"/>
              <a:t>: </a:t>
            </a:r>
            <a:r>
              <a:rPr lang="en-US" sz="2800" dirty="0" smtClean="0"/>
              <a:t>Jumanji </a:t>
            </a:r>
          </a:p>
          <a:p>
            <a:pPr>
              <a:buFont typeface="Wingdings" panose="05000000000000000000" pitchFamily="2" charset="2"/>
              <a:buChar char="Ø"/>
            </a:pPr>
            <a:r>
              <a:rPr lang="en-US" sz="2800" dirty="0" smtClean="0"/>
              <a:t>Theme: The Author’s point of view </a:t>
            </a:r>
            <a:endParaRPr lang="en-US" sz="2800" dirty="0"/>
          </a:p>
          <a:p>
            <a:pPr>
              <a:buFont typeface="Wingdings" panose="05000000000000000000" pitchFamily="2" charset="2"/>
              <a:buChar char="Ø"/>
            </a:pPr>
            <a:r>
              <a:rPr lang="en-US" sz="2800" b="1" dirty="0"/>
              <a:t>Lesson: </a:t>
            </a:r>
            <a:r>
              <a:rPr lang="en-US" sz="2800" b="1" dirty="0" smtClean="0"/>
              <a:t>Persuade, Inform or Entertain (PIE)</a:t>
            </a:r>
            <a:endParaRPr lang="en-US" sz="2800" dirty="0"/>
          </a:p>
          <a:p>
            <a:pPr>
              <a:buFont typeface="Wingdings" panose="05000000000000000000" pitchFamily="2" charset="2"/>
              <a:buChar char="Ø"/>
            </a:pPr>
            <a:r>
              <a:rPr lang="en-US" sz="2800" b="1" dirty="0" smtClean="0"/>
              <a:t>Objective 1: </a:t>
            </a:r>
            <a:r>
              <a:rPr lang="en-US" sz="2800" dirty="0"/>
              <a:t>Students will be able </a:t>
            </a:r>
            <a:r>
              <a:rPr lang="en-US" sz="2800" dirty="0" smtClean="0"/>
              <a:t>to develop sentences using different clues to guess the vocabulary word.</a:t>
            </a:r>
          </a:p>
          <a:p>
            <a:pPr>
              <a:buFont typeface="Wingdings" panose="05000000000000000000" pitchFamily="2" charset="2"/>
              <a:buChar char="Ø"/>
            </a:pPr>
            <a:r>
              <a:rPr lang="en-US" sz="2800" b="1" dirty="0" smtClean="0"/>
              <a:t> Strategy 1: </a:t>
            </a:r>
            <a:r>
              <a:rPr lang="en-US" sz="2800" b="1" dirty="0"/>
              <a:t>Twenty Questions</a:t>
            </a:r>
            <a:r>
              <a:rPr lang="en-US" sz="2800" dirty="0"/>
              <a:t> </a:t>
            </a:r>
            <a:endParaRPr lang="en-US" sz="2800" dirty="0" smtClean="0"/>
          </a:p>
          <a:p>
            <a:pPr>
              <a:buFont typeface="Wingdings" panose="05000000000000000000" pitchFamily="2" charset="2"/>
              <a:buChar char="Ø"/>
            </a:pPr>
            <a:r>
              <a:rPr lang="en-US" sz="2800" dirty="0"/>
              <a:t> </a:t>
            </a:r>
            <a:r>
              <a:rPr lang="en-US" sz="2800" b="1" dirty="0" smtClean="0"/>
              <a:t>Objective 2: </a:t>
            </a:r>
            <a:r>
              <a:rPr lang="en-US" sz="2800" dirty="0" smtClean="0"/>
              <a:t>Students will plan, construct, create and develop most of the parts of a play over a span of 3 weeks.</a:t>
            </a:r>
            <a:r>
              <a:rPr lang="en-US" sz="2800" b="1" dirty="0"/>
              <a:t> </a:t>
            </a:r>
            <a:endParaRPr lang="en-US" sz="2800" b="1" dirty="0" smtClean="0"/>
          </a:p>
          <a:p>
            <a:pPr>
              <a:buFont typeface="Wingdings" panose="05000000000000000000" pitchFamily="2" charset="2"/>
              <a:buChar char="Ø"/>
            </a:pPr>
            <a:r>
              <a:rPr lang="en-US" sz="2800" b="1" dirty="0" smtClean="0"/>
              <a:t>Strategy 2: </a:t>
            </a:r>
            <a:r>
              <a:rPr lang="en-US" sz="2800" dirty="0" smtClean="0"/>
              <a:t>Readers Theater.</a:t>
            </a:r>
          </a:p>
          <a:p>
            <a:pPr>
              <a:buFont typeface="Wingdings" panose="05000000000000000000" pitchFamily="2" charset="2"/>
              <a:buChar char="Ø"/>
            </a:pPr>
            <a:endParaRPr lang="en-US" sz="2800" dirty="0"/>
          </a:p>
          <a:p>
            <a:endParaRPr lang="en-US" dirty="0"/>
          </a:p>
        </p:txBody>
      </p:sp>
    </p:spTree>
    <p:extLst>
      <p:ext uri="{BB962C8B-B14F-4D97-AF65-F5344CB8AC3E}">
        <p14:creationId xmlns:p14="http://schemas.microsoft.com/office/powerpoint/2010/main" val="2248745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09" y="753228"/>
            <a:ext cx="10125074" cy="1080938"/>
          </a:xfrm>
        </p:spPr>
        <p:txBody>
          <a:bodyPr/>
          <a:lstStyle/>
          <a:p>
            <a:r>
              <a:rPr lang="en-US" dirty="0" smtClean="0"/>
              <a:t>Twenty Questions                          Authors Point               								   of view</a:t>
            </a:r>
            <a:endParaRPr lang="en-US" dirty="0"/>
          </a:p>
        </p:txBody>
      </p:sp>
      <p:sp>
        <p:nvSpPr>
          <p:cNvPr id="6" name="Content Placeholder 5"/>
          <p:cNvSpPr>
            <a:spLocks noGrp="1"/>
          </p:cNvSpPr>
          <p:nvPr>
            <p:ph idx="1"/>
          </p:nvPr>
        </p:nvSpPr>
        <p:spPr>
          <a:xfrm>
            <a:off x="169109" y="1999488"/>
            <a:ext cx="5425893" cy="4620768"/>
          </a:xfrm>
        </p:spPr>
        <p:txBody>
          <a:bodyPr numCol="2">
            <a:noAutofit/>
          </a:bodyPr>
          <a:lstStyle/>
          <a:p>
            <a:r>
              <a:rPr lang="en-US" sz="2800" dirty="0"/>
              <a:t>Enormous</a:t>
            </a:r>
          </a:p>
          <a:p>
            <a:r>
              <a:rPr lang="en-US" sz="2800" dirty="0"/>
              <a:t>Opportunity</a:t>
            </a:r>
          </a:p>
          <a:p>
            <a:r>
              <a:rPr lang="en-US" sz="2800" dirty="0"/>
              <a:t>Adventure</a:t>
            </a:r>
          </a:p>
          <a:p>
            <a:r>
              <a:rPr lang="en-US" sz="2800" dirty="0"/>
              <a:t>Opera</a:t>
            </a:r>
          </a:p>
          <a:p>
            <a:r>
              <a:rPr lang="en-US" sz="2800" dirty="0"/>
              <a:t>Gasp</a:t>
            </a:r>
          </a:p>
          <a:p>
            <a:r>
              <a:rPr lang="en-US" sz="2800" dirty="0"/>
              <a:t>Monsoon</a:t>
            </a:r>
          </a:p>
          <a:p>
            <a:r>
              <a:rPr lang="en-US" sz="2800" dirty="0"/>
              <a:t>Hunched</a:t>
            </a:r>
          </a:p>
          <a:p>
            <a:endParaRPr lang="en-US" sz="2800" dirty="0"/>
          </a:p>
          <a:p>
            <a:endParaRPr lang="en-US" sz="2800" dirty="0"/>
          </a:p>
          <a:p>
            <a:endParaRPr lang="en-US" sz="2800" dirty="0"/>
          </a:p>
          <a:p>
            <a:r>
              <a:rPr lang="en-US" sz="2800" dirty="0"/>
              <a:t>Tremendous</a:t>
            </a:r>
          </a:p>
          <a:p>
            <a:r>
              <a:rPr lang="en-US" sz="2800" dirty="0"/>
              <a:t>Splinter </a:t>
            </a:r>
          </a:p>
          <a:p>
            <a:r>
              <a:rPr lang="en-US" sz="2800" dirty="0"/>
              <a:t>Mantel</a:t>
            </a:r>
          </a:p>
          <a:p>
            <a:r>
              <a:rPr lang="en-US" sz="2800" dirty="0"/>
              <a:t>Erupts</a:t>
            </a:r>
          </a:p>
          <a:p>
            <a:r>
              <a:rPr lang="en-US" sz="2800" dirty="0"/>
              <a:t>Molten</a:t>
            </a:r>
          </a:p>
          <a:p>
            <a:r>
              <a:rPr lang="en-US" sz="2800" dirty="0"/>
              <a:t>Exhaustion</a:t>
            </a:r>
          </a:p>
          <a:p>
            <a:r>
              <a:rPr lang="en-US" sz="2800" dirty="0"/>
              <a:t>Nudged</a:t>
            </a:r>
          </a:p>
          <a:p>
            <a:r>
              <a:rPr lang="en-US" sz="2800" dirty="0"/>
              <a:t>Instructions</a:t>
            </a:r>
          </a:p>
          <a:p>
            <a:endParaRPr lang="en-US" sz="1400" dirty="0"/>
          </a:p>
        </p:txBody>
      </p:sp>
      <p:graphicFrame>
        <p:nvGraphicFramePr>
          <p:cNvPr id="8" name="Object 7"/>
          <p:cNvGraphicFramePr>
            <a:graphicFrameLocks noChangeAspect="1"/>
          </p:cNvGraphicFramePr>
          <p:nvPr>
            <p:extLst>
              <p:ext uri="{D42A27DB-BD31-4B8C-83A1-F6EECF244321}">
                <p14:modId xmlns:p14="http://schemas.microsoft.com/office/powerpoint/2010/main" val="1416133007"/>
              </p:ext>
            </p:extLst>
          </p:nvPr>
        </p:nvGraphicFramePr>
        <p:xfrm>
          <a:off x="6888480" y="1999488"/>
          <a:ext cx="3754005" cy="4858709"/>
        </p:xfrm>
        <a:graphic>
          <a:graphicData uri="http://schemas.openxmlformats.org/presentationml/2006/ole">
            <mc:AlternateContent xmlns:mc="http://schemas.openxmlformats.org/markup-compatibility/2006">
              <mc:Choice xmlns:v="urn:schemas-microsoft-com:vml" Requires="v">
                <p:oleObj spid="_x0000_s5217" name="Acrobat Document" r:id="rId3" imgW="5829233" imgH="7543800" progId="AcroExch.Document.11">
                  <p:embed/>
                </p:oleObj>
              </mc:Choice>
              <mc:Fallback>
                <p:oleObj name="Acrobat Document" r:id="rId3" imgW="5829233" imgH="7543800" progId="AcroExch.Document.11">
                  <p:embed/>
                  <p:pic>
                    <p:nvPicPr>
                      <p:cNvPr id="0" name=""/>
                      <p:cNvPicPr/>
                      <p:nvPr/>
                    </p:nvPicPr>
                    <p:blipFill>
                      <a:blip r:embed="rId4"/>
                      <a:stretch>
                        <a:fillRect/>
                      </a:stretch>
                    </p:blipFill>
                    <p:spPr>
                      <a:xfrm>
                        <a:off x="6888480" y="1999488"/>
                        <a:ext cx="3754005" cy="4858709"/>
                      </a:xfrm>
                      <a:prstGeom prst="rect">
                        <a:avLst/>
                      </a:prstGeom>
                    </p:spPr>
                  </p:pic>
                </p:oleObj>
              </mc:Fallback>
            </mc:AlternateContent>
          </a:graphicData>
        </a:graphic>
      </p:graphicFrame>
      <p:sp>
        <p:nvSpPr>
          <p:cNvPr id="9" name="Rectangle 8"/>
          <p:cNvSpPr/>
          <p:nvPr/>
        </p:nvSpPr>
        <p:spPr>
          <a:xfrm>
            <a:off x="6186228" y="6250924"/>
            <a:ext cx="4596130" cy="369332"/>
          </a:xfrm>
          <a:prstGeom prst="rect">
            <a:avLst/>
          </a:prstGeom>
          <a:solidFill>
            <a:schemeClr val="bg1"/>
          </a:solidFill>
        </p:spPr>
        <p:txBody>
          <a:bodyPr wrap="none">
            <a:spAutoFit/>
          </a:bodyPr>
          <a:lstStyle/>
          <a:p>
            <a:r>
              <a:rPr lang="en-US" b="1" dirty="0" smtClean="0">
                <a:solidFill>
                  <a:schemeClr val="bg1"/>
                </a:solidFill>
                <a:latin typeface="Calibri-Bold"/>
                <a:hlinkClick r:id="rId5"/>
              </a:rPr>
              <a:t>http</a:t>
            </a:r>
            <a:r>
              <a:rPr lang="en-US" b="1" dirty="0">
                <a:solidFill>
                  <a:schemeClr val="bg1"/>
                </a:solidFill>
                <a:latin typeface="Calibri-Bold"/>
                <a:hlinkClick r:id="rId5"/>
              </a:rPr>
              <a:t>://</a:t>
            </a:r>
            <a:r>
              <a:rPr lang="en-US" b="1" dirty="0" smtClean="0">
                <a:solidFill>
                  <a:schemeClr val="bg1"/>
                </a:solidFill>
                <a:latin typeface="Calibri-Bold"/>
                <a:hlinkClick r:id="rId5"/>
              </a:rPr>
              <a:t>facebook.com/sweetntegrations1</a:t>
            </a:r>
            <a:r>
              <a:rPr lang="en-US" b="1" dirty="0" smtClean="0">
                <a:solidFill>
                  <a:schemeClr val="bg1"/>
                </a:solidFill>
                <a:latin typeface="Calibri-Bold"/>
              </a:rPr>
              <a:t>  </a:t>
            </a:r>
            <a:endParaRPr lang="en-US" dirty="0">
              <a:solidFill>
                <a:schemeClr val="bg1"/>
              </a:solidFill>
            </a:endParaRPr>
          </a:p>
        </p:txBody>
      </p:sp>
    </p:spTree>
    <p:extLst>
      <p:ext uri="{BB962C8B-B14F-4D97-AF65-F5344CB8AC3E}">
        <p14:creationId xmlns:p14="http://schemas.microsoft.com/office/powerpoint/2010/main" val="96190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6">
                                            <p:txEl>
                                              <p:pRg st="0" end="0"/>
                                            </p:txEl>
                                          </p:spTgt>
                                        </p:tgtEl>
                                        <p:attrNameLst>
                                          <p:attrName>style.color</p:attrName>
                                        </p:attrNameLst>
                                      </p:cBhvr>
                                      <p:by>
                                        <p:hsl h="0" s="-12549" l="-25098"/>
                                      </p:by>
                                    </p:animClr>
                                    <p:animClr clrSpc="hsl" dir="cw">
                                      <p:cBhvr>
                                        <p:cTn id="7" dur="500" fill="hold"/>
                                        <p:tgtEl>
                                          <p:spTgt spid="6">
                                            <p:txEl>
                                              <p:pRg st="0" end="0"/>
                                            </p:txEl>
                                          </p:spTgt>
                                        </p:tgtEl>
                                        <p:attrNameLst>
                                          <p:attrName>fillcolor</p:attrName>
                                        </p:attrNameLst>
                                      </p:cBhvr>
                                      <p:by>
                                        <p:hsl h="0" s="-12549" l="-25098"/>
                                      </p:by>
                                    </p:animClr>
                                    <p:animClr clrSpc="hsl" dir="cw">
                                      <p:cBhvr>
                                        <p:cTn id="8" dur="500" fill="hold"/>
                                        <p:tgtEl>
                                          <p:spTgt spid="6">
                                            <p:txEl>
                                              <p:pRg st="0" end="0"/>
                                            </p:txEl>
                                          </p:spTgt>
                                        </p:tgtEl>
                                        <p:attrNameLst>
                                          <p:attrName>stroke.color</p:attrName>
                                        </p:attrNameLst>
                                      </p:cBhvr>
                                      <p:by>
                                        <p:hsl h="0" s="-12549" l="-25098"/>
                                      </p:by>
                                    </p:animClr>
                                    <p:set>
                                      <p:cBhvr>
                                        <p:cTn id="9" dur="500" fill="hold"/>
                                        <p:tgtEl>
                                          <p:spTgt spid="6">
                                            <p:txEl>
                                              <p:pRg st="0" end="0"/>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6">
                                            <p:txEl>
                                              <p:pRg st="1" end="1"/>
                                            </p:txEl>
                                          </p:spTgt>
                                        </p:tgtEl>
                                        <p:attrNameLst>
                                          <p:attrName>style.color</p:attrName>
                                        </p:attrNameLst>
                                      </p:cBhvr>
                                      <p:by>
                                        <p:hsl h="0" s="-12549" l="-25098"/>
                                      </p:by>
                                    </p:animClr>
                                    <p:animClr clrSpc="hsl" dir="cw">
                                      <p:cBhvr>
                                        <p:cTn id="12" dur="500" fill="hold"/>
                                        <p:tgtEl>
                                          <p:spTgt spid="6">
                                            <p:txEl>
                                              <p:pRg st="1" end="1"/>
                                            </p:txEl>
                                          </p:spTgt>
                                        </p:tgtEl>
                                        <p:attrNameLst>
                                          <p:attrName>fillcolor</p:attrName>
                                        </p:attrNameLst>
                                      </p:cBhvr>
                                      <p:by>
                                        <p:hsl h="0" s="-12549" l="-25098"/>
                                      </p:by>
                                    </p:animClr>
                                    <p:animClr clrSpc="hsl" dir="cw">
                                      <p:cBhvr>
                                        <p:cTn id="13" dur="500" fill="hold"/>
                                        <p:tgtEl>
                                          <p:spTgt spid="6">
                                            <p:txEl>
                                              <p:pRg st="1" end="1"/>
                                            </p:txEl>
                                          </p:spTgt>
                                        </p:tgtEl>
                                        <p:attrNameLst>
                                          <p:attrName>stroke.color</p:attrName>
                                        </p:attrNameLst>
                                      </p:cBhvr>
                                      <p:by>
                                        <p:hsl h="0" s="-12549" l="-25098"/>
                                      </p:by>
                                    </p:animClr>
                                    <p:set>
                                      <p:cBhvr>
                                        <p:cTn id="14" dur="500" fill="hold"/>
                                        <p:tgtEl>
                                          <p:spTgt spid="6">
                                            <p:txEl>
                                              <p:pRg st="1" end="1"/>
                                            </p:txEl>
                                          </p:spTgt>
                                        </p:tgtEl>
                                        <p:attrNameLst>
                                          <p:attrName>fill.type</p:attrName>
                                        </p:attrNameLst>
                                      </p:cBhvr>
                                      <p:to>
                                        <p:strVal val="solid"/>
                                      </p:to>
                                    </p:set>
                                  </p:childTnLst>
                                </p:cTn>
                              </p:par>
                              <p:par>
                                <p:cTn id="15" presetID="24" presetClass="emph" presetSubtype="0" fill="hold" nodeType="withEffect">
                                  <p:stCondLst>
                                    <p:cond delay="0"/>
                                  </p:stCondLst>
                                  <p:childTnLst>
                                    <p:animClr clrSpc="hsl" dir="cw">
                                      <p:cBhvr override="childStyle">
                                        <p:cTn id="16" dur="500" fill="hold"/>
                                        <p:tgtEl>
                                          <p:spTgt spid="6">
                                            <p:txEl>
                                              <p:pRg st="2" end="2"/>
                                            </p:txEl>
                                          </p:spTgt>
                                        </p:tgtEl>
                                        <p:attrNameLst>
                                          <p:attrName>style.color</p:attrName>
                                        </p:attrNameLst>
                                      </p:cBhvr>
                                      <p:by>
                                        <p:hsl h="0" s="-12549" l="-25098"/>
                                      </p:by>
                                    </p:animClr>
                                    <p:animClr clrSpc="hsl" dir="cw">
                                      <p:cBhvr>
                                        <p:cTn id="17" dur="500" fill="hold"/>
                                        <p:tgtEl>
                                          <p:spTgt spid="6">
                                            <p:txEl>
                                              <p:pRg st="2" end="2"/>
                                            </p:txEl>
                                          </p:spTgt>
                                        </p:tgtEl>
                                        <p:attrNameLst>
                                          <p:attrName>fillcolor</p:attrName>
                                        </p:attrNameLst>
                                      </p:cBhvr>
                                      <p:by>
                                        <p:hsl h="0" s="-12549" l="-25098"/>
                                      </p:by>
                                    </p:animClr>
                                    <p:animClr clrSpc="hsl" dir="cw">
                                      <p:cBhvr>
                                        <p:cTn id="18" dur="500" fill="hold"/>
                                        <p:tgtEl>
                                          <p:spTgt spid="6">
                                            <p:txEl>
                                              <p:pRg st="2" end="2"/>
                                            </p:txEl>
                                          </p:spTgt>
                                        </p:tgtEl>
                                        <p:attrNameLst>
                                          <p:attrName>stroke.color</p:attrName>
                                        </p:attrNameLst>
                                      </p:cBhvr>
                                      <p:by>
                                        <p:hsl h="0" s="-12549" l="-25098"/>
                                      </p:by>
                                    </p:animClr>
                                    <p:set>
                                      <p:cBhvr>
                                        <p:cTn id="19" dur="500" fill="hold"/>
                                        <p:tgtEl>
                                          <p:spTgt spid="6">
                                            <p:txEl>
                                              <p:pRg st="2" end="2"/>
                                            </p:txEl>
                                          </p:spTgt>
                                        </p:tgtEl>
                                        <p:attrNameLst>
                                          <p:attrName>fill.type</p:attrName>
                                        </p:attrNameLst>
                                      </p:cBhvr>
                                      <p:to>
                                        <p:strVal val="solid"/>
                                      </p:to>
                                    </p:set>
                                  </p:childTnLst>
                                </p:cTn>
                              </p:par>
                              <p:par>
                                <p:cTn id="20" presetID="24" presetClass="emph" presetSubtype="0" fill="hold" nodeType="withEffect">
                                  <p:stCondLst>
                                    <p:cond delay="0"/>
                                  </p:stCondLst>
                                  <p:childTnLst>
                                    <p:animClr clrSpc="hsl" dir="cw">
                                      <p:cBhvr override="childStyle">
                                        <p:cTn id="21" dur="500" fill="hold"/>
                                        <p:tgtEl>
                                          <p:spTgt spid="6">
                                            <p:txEl>
                                              <p:pRg st="3" end="3"/>
                                            </p:txEl>
                                          </p:spTgt>
                                        </p:tgtEl>
                                        <p:attrNameLst>
                                          <p:attrName>style.color</p:attrName>
                                        </p:attrNameLst>
                                      </p:cBhvr>
                                      <p:by>
                                        <p:hsl h="0" s="-12549" l="-25098"/>
                                      </p:by>
                                    </p:animClr>
                                    <p:animClr clrSpc="hsl" dir="cw">
                                      <p:cBhvr>
                                        <p:cTn id="22" dur="500" fill="hold"/>
                                        <p:tgtEl>
                                          <p:spTgt spid="6">
                                            <p:txEl>
                                              <p:pRg st="3" end="3"/>
                                            </p:txEl>
                                          </p:spTgt>
                                        </p:tgtEl>
                                        <p:attrNameLst>
                                          <p:attrName>fillcolor</p:attrName>
                                        </p:attrNameLst>
                                      </p:cBhvr>
                                      <p:by>
                                        <p:hsl h="0" s="-12549" l="-25098"/>
                                      </p:by>
                                    </p:animClr>
                                    <p:animClr clrSpc="hsl" dir="cw">
                                      <p:cBhvr>
                                        <p:cTn id="23" dur="500" fill="hold"/>
                                        <p:tgtEl>
                                          <p:spTgt spid="6">
                                            <p:txEl>
                                              <p:pRg st="3" end="3"/>
                                            </p:txEl>
                                          </p:spTgt>
                                        </p:tgtEl>
                                        <p:attrNameLst>
                                          <p:attrName>stroke.color</p:attrName>
                                        </p:attrNameLst>
                                      </p:cBhvr>
                                      <p:by>
                                        <p:hsl h="0" s="-12549" l="-25098"/>
                                      </p:by>
                                    </p:animClr>
                                    <p:set>
                                      <p:cBhvr>
                                        <p:cTn id="24" dur="500" fill="hold"/>
                                        <p:tgtEl>
                                          <p:spTgt spid="6">
                                            <p:txEl>
                                              <p:pRg st="3" end="3"/>
                                            </p:txEl>
                                          </p:spTgt>
                                        </p:tgtEl>
                                        <p:attrNameLst>
                                          <p:attrName>fill.type</p:attrName>
                                        </p:attrNameLst>
                                      </p:cBhvr>
                                      <p:to>
                                        <p:strVal val="solid"/>
                                      </p:to>
                                    </p:set>
                                  </p:childTnLst>
                                </p:cTn>
                              </p:par>
                              <p:par>
                                <p:cTn id="25" presetID="24" presetClass="emph" presetSubtype="0" fill="hold" nodeType="withEffect">
                                  <p:stCondLst>
                                    <p:cond delay="0"/>
                                  </p:stCondLst>
                                  <p:childTnLst>
                                    <p:animClr clrSpc="hsl" dir="cw">
                                      <p:cBhvr override="childStyle">
                                        <p:cTn id="26" dur="500" fill="hold"/>
                                        <p:tgtEl>
                                          <p:spTgt spid="6">
                                            <p:txEl>
                                              <p:pRg st="4" end="4"/>
                                            </p:txEl>
                                          </p:spTgt>
                                        </p:tgtEl>
                                        <p:attrNameLst>
                                          <p:attrName>style.color</p:attrName>
                                        </p:attrNameLst>
                                      </p:cBhvr>
                                      <p:by>
                                        <p:hsl h="0" s="-12549" l="-25098"/>
                                      </p:by>
                                    </p:animClr>
                                    <p:animClr clrSpc="hsl" dir="cw">
                                      <p:cBhvr>
                                        <p:cTn id="27" dur="500" fill="hold"/>
                                        <p:tgtEl>
                                          <p:spTgt spid="6">
                                            <p:txEl>
                                              <p:pRg st="4" end="4"/>
                                            </p:txEl>
                                          </p:spTgt>
                                        </p:tgtEl>
                                        <p:attrNameLst>
                                          <p:attrName>fillcolor</p:attrName>
                                        </p:attrNameLst>
                                      </p:cBhvr>
                                      <p:by>
                                        <p:hsl h="0" s="-12549" l="-25098"/>
                                      </p:by>
                                    </p:animClr>
                                    <p:animClr clrSpc="hsl" dir="cw">
                                      <p:cBhvr>
                                        <p:cTn id="28" dur="500" fill="hold"/>
                                        <p:tgtEl>
                                          <p:spTgt spid="6">
                                            <p:txEl>
                                              <p:pRg st="4" end="4"/>
                                            </p:txEl>
                                          </p:spTgt>
                                        </p:tgtEl>
                                        <p:attrNameLst>
                                          <p:attrName>stroke.color</p:attrName>
                                        </p:attrNameLst>
                                      </p:cBhvr>
                                      <p:by>
                                        <p:hsl h="0" s="-12549" l="-25098"/>
                                      </p:by>
                                    </p:animClr>
                                    <p:set>
                                      <p:cBhvr>
                                        <p:cTn id="29" dur="500" fill="hold"/>
                                        <p:tgtEl>
                                          <p:spTgt spid="6">
                                            <p:txEl>
                                              <p:pRg st="4" end="4"/>
                                            </p:txEl>
                                          </p:spTgt>
                                        </p:tgtEl>
                                        <p:attrNameLst>
                                          <p:attrName>fill.type</p:attrName>
                                        </p:attrNameLst>
                                      </p:cBhvr>
                                      <p:to>
                                        <p:strVal val="solid"/>
                                      </p:to>
                                    </p:set>
                                  </p:childTnLst>
                                </p:cTn>
                              </p:par>
                              <p:par>
                                <p:cTn id="30" presetID="24" presetClass="emph" presetSubtype="0" fill="hold" nodeType="withEffect">
                                  <p:stCondLst>
                                    <p:cond delay="0"/>
                                  </p:stCondLst>
                                  <p:childTnLst>
                                    <p:animClr clrSpc="hsl" dir="cw">
                                      <p:cBhvr override="childStyle">
                                        <p:cTn id="31" dur="500" fill="hold"/>
                                        <p:tgtEl>
                                          <p:spTgt spid="6">
                                            <p:txEl>
                                              <p:pRg st="5" end="5"/>
                                            </p:txEl>
                                          </p:spTgt>
                                        </p:tgtEl>
                                        <p:attrNameLst>
                                          <p:attrName>style.color</p:attrName>
                                        </p:attrNameLst>
                                      </p:cBhvr>
                                      <p:by>
                                        <p:hsl h="0" s="-12549" l="-25098"/>
                                      </p:by>
                                    </p:animClr>
                                    <p:animClr clrSpc="hsl" dir="cw">
                                      <p:cBhvr>
                                        <p:cTn id="32" dur="500" fill="hold"/>
                                        <p:tgtEl>
                                          <p:spTgt spid="6">
                                            <p:txEl>
                                              <p:pRg st="5" end="5"/>
                                            </p:txEl>
                                          </p:spTgt>
                                        </p:tgtEl>
                                        <p:attrNameLst>
                                          <p:attrName>fillcolor</p:attrName>
                                        </p:attrNameLst>
                                      </p:cBhvr>
                                      <p:by>
                                        <p:hsl h="0" s="-12549" l="-25098"/>
                                      </p:by>
                                    </p:animClr>
                                    <p:animClr clrSpc="hsl" dir="cw">
                                      <p:cBhvr>
                                        <p:cTn id="33" dur="500" fill="hold"/>
                                        <p:tgtEl>
                                          <p:spTgt spid="6">
                                            <p:txEl>
                                              <p:pRg st="5" end="5"/>
                                            </p:txEl>
                                          </p:spTgt>
                                        </p:tgtEl>
                                        <p:attrNameLst>
                                          <p:attrName>stroke.color</p:attrName>
                                        </p:attrNameLst>
                                      </p:cBhvr>
                                      <p:by>
                                        <p:hsl h="0" s="-12549" l="-25098"/>
                                      </p:by>
                                    </p:animClr>
                                    <p:set>
                                      <p:cBhvr>
                                        <p:cTn id="34" dur="500" fill="hold"/>
                                        <p:tgtEl>
                                          <p:spTgt spid="6">
                                            <p:txEl>
                                              <p:pRg st="5" end="5"/>
                                            </p:txEl>
                                          </p:spTgt>
                                        </p:tgtEl>
                                        <p:attrNameLst>
                                          <p:attrName>fill.type</p:attrName>
                                        </p:attrNameLst>
                                      </p:cBhvr>
                                      <p:to>
                                        <p:strVal val="solid"/>
                                      </p:to>
                                    </p:set>
                                  </p:childTnLst>
                                </p:cTn>
                              </p:par>
                              <p:par>
                                <p:cTn id="35" presetID="24" presetClass="emph" presetSubtype="0" fill="hold" nodeType="withEffect">
                                  <p:stCondLst>
                                    <p:cond delay="0"/>
                                  </p:stCondLst>
                                  <p:childTnLst>
                                    <p:animClr clrSpc="hsl" dir="cw">
                                      <p:cBhvr override="childStyle">
                                        <p:cTn id="36" dur="500" fill="hold"/>
                                        <p:tgtEl>
                                          <p:spTgt spid="6">
                                            <p:txEl>
                                              <p:pRg st="6" end="6"/>
                                            </p:txEl>
                                          </p:spTgt>
                                        </p:tgtEl>
                                        <p:attrNameLst>
                                          <p:attrName>style.color</p:attrName>
                                        </p:attrNameLst>
                                      </p:cBhvr>
                                      <p:by>
                                        <p:hsl h="0" s="-12549" l="-25098"/>
                                      </p:by>
                                    </p:animClr>
                                    <p:animClr clrSpc="hsl" dir="cw">
                                      <p:cBhvr>
                                        <p:cTn id="37" dur="500" fill="hold"/>
                                        <p:tgtEl>
                                          <p:spTgt spid="6">
                                            <p:txEl>
                                              <p:pRg st="6" end="6"/>
                                            </p:txEl>
                                          </p:spTgt>
                                        </p:tgtEl>
                                        <p:attrNameLst>
                                          <p:attrName>fillcolor</p:attrName>
                                        </p:attrNameLst>
                                      </p:cBhvr>
                                      <p:by>
                                        <p:hsl h="0" s="-12549" l="-25098"/>
                                      </p:by>
                                    </p:animClr>
                                    <p:animClr clrSpc="hsl" dir="cw">
                                      <p:cBhvr>
                                        <p:cTn id="38" dur="500" fill="hold"/>
                                        <p:tgtEl>
                                          <p:spTgt spid="6">
                                            <p:txEl>
                                              <p:pRg st="6" end="6"/>
                                            </p:txEl>
                                          </p:spTgt>
                                        </p:tgtEl>
                                        <p:attrNameLst>
                                          <p:attrName>stroke.color</p:attrName>
                                        </p:attrNameLst>
                                      </p:cBhvr>
                                      <p:by>
                                        <p:hsl h="0" s="-12549" l="-25098"/>
                                      </p:by>
                                    </p:animClr>
                                    <p:set>
                                      <p:cBhvr>
                                        <p:cTn id="39" dur="500" fill="hold"/>
                                        <p:tgtEl>
                                          <p:spTgt spid="6">
                                            <p:txEl>
                                              <p:pRg st="6" end="6"/>
                                            </p:txEl>
                                          </p:spTgt>
                                        </p:tgtEl>
                                        <p:attrNameLst>
                                          <p:attrName>fill.type</p:attrName>
                                        </p:attrNameLst>
                                      </p:cBhvr>
                                      <p:to>
                                        <p:strVal val="solid"/>
                                      </p:to>
                                    </p:set>
                                  </p:childTnLst>
                                </p:cTn>
                              </p:par>
                              <p:par>
                                <p:cTn id="40" presetID="24" presetClass="emph" presetSubtype="0" fill="hold" nodeType="withEffect">
                                  <p:stCondLst>
                                    <p:cond delay="0"/>
                                  </p:stCondLst>
                                  <p:childTnLst>
                                    <p:animClr clrSpc="hsl" dir="cw">
                                      <p:cBhvr override="childStyle">
                                        <p:cTn id="41" dur="500" fill="hold"/>
                                        <p:tgtEl>
                                          <p:spTgt spid="6">
                                            <p:txEl>
                                              <p:pRg st="10" end="10"/>
                                            </p:txEl>
                                          </p:spTgt>
                                        </p:tgtEl>
                                        <p:attrNameLst>
                                          <p:attrName>style.color</p:attrName>
                                        </p:attrNameLst>
                                      </p:cBhvr>
                                      <p:by>
                                        <p:hsl h="0" s="-12549" l="-25098"/>
                                      </p:by>
                                    </p:animClr>
                                    <p:animClr clrSpc="hsl" dir="cw">
                                      <p:cBhvr>
                                        <p:cTn id="42" dur="500" fill="hold"/>
                                        <p:tgtEl>
                                          <p:spTgt spid="6">
                                            <p:txEl>
                                              <p:pRg st="10" end="10"/>
                                            </p:txEl>
                                          </p:spTgt>
                                        </p:tgtEl>
                                        <p:attrNameLst>
                                          <p:attrName>fillcolor</p:attrName>
                                        </p:attrNameLst>
                                      </p:cBhvr>
                                      <p:by>
                                        <p:hsl h="0" s="-12549" l="-25098"/>
                                      </p:by>
                                    </p:animClr>
                                    <p:animClr clrSpc="hsl" dir="cw">
                                      <p:cBhvr>
                                        <p:cTn id="43" dur="500" fill="hold"/>
                                        <p:tgtEl>
                                          <p:spTgt spid="6">
                                            <p:txEl>
                                              <p:pRg st="10" end="10"/>
                                            </p:txEl>
                                          </p:spTgt>
                                        </p:tgtEl>
                                        <p:attrNameLst>
                                          <p:attrName>stroke.color</p:attrName>
                                        </p:attrNameLst>
                                      </p:cBhvr>
                                      <p:by>
                                        <p:hsl h="0" s="-12549" l="-25098"/>
                                      </p:by>
                                    </p:animClr>
                                    <p:set>
                                      <p:cBhvr>
                                        <p:cTn id="44" dur="500" fill="hold"/>
                                        <p:tgtEl>
                                          <p:spTgt spid="6">
                                            <p:txEl>
                                              <p:pRg st="10" end="10"/>
                                            </p:txEl>
                                          </p:spTgt>
                                        </p:tgtEl>
                                        <p:attrNameLst>
                                          <p:attrName>fill.type</p:attrName>
                                        </p:attrNameLst>
                                      </p:cBhvr>
                                      <p:to>
                                        <p:strVal val="solid"/>
                                      </p:to>
                                    </p:set>
                                  </p:childTnLst>
                                </p:cTn>
                              </p:par>
                              <p:par>
                                <p:cTn id="45" presetID="24" presetClass="emph" presetSubtype="0" fill="hold" nodeType="withEffect">
                                  <p:stCondLst>
                                    <p:cond delay="0"/>
                                  </p:stCondLst>
                                  <p:childTnLst>
                                    <p:animClr clrSpc="hsl" dir="cw">
                                      <p:cBhvr override="childStyle">
                                        <p:cTn id="46" dur="500" fill="hold"/>
                                        <p:tgtEl>
                                          <p:spTgt spid="6">
                                            <p:txEl>
                                              <p:pRg st="11" end="11"/>
                                            </p:txEl>
                                          </p:spTgt>
                                        </p:tgtEl>
                                        <p:attrNameLst>
                                          <p:attrName>style.color</p:attrName>
                                        </p:attrNameLst>
                                      </p:cBhvr>
                                      <p:by>
                                        <p:hsl h="0" s="-12549" l="-25098"/>
                                      </p:by>
                                    </p:animClr>
                                    <p:animClr clrSpc="hsl" dir="cw">
                                      <p:cBhvr>
                                        <p:cTn id="47" dur="500" fill="hold"/>
                                        <p:tgtEl>
                                          <p:spTgt spid="6">
                                            <p:txEl>
                                              <p:pRg st="11" end="11"/>
                                            </p:txEl>
                                          </p:spTgt>
                                        </p:tgtEl>
                                        <p:attrNameLst>
                                          <p:attrName>fillcolor</p:attrName>
                                        </p:attrNameLst>
                                      </p:cBhvr>
                                      <p:by>
                                        <p:hsl h="0" s="-12549" l="-25098"/>
                                      </p:by>
                                    </p:animClr>
                                    <p:animClr clrSpc="hsl" dir="cw">
                                      <p:cBhvr>
                                        <p:cTn id="48" dur="500" fill="hold"/>
                                        <p:tgtEl>
                                          <p:spTgt spid="6">
                                            <p:txEl>
                                              <p:pRg st="11" end="11"/>
                                            </p:txEl>
                                          </p:spTgt>
                                        </p:tgtEl>
                                        <p:attrNameLst>
                                          <p:attrName>stroke.color</p:attrName>
                                        </p:attrNameLst>
                                      </p:cBhvr>
                                      <p:by>
                                        <p:hsl h="0" s="-12549" l="-25098"/>
                                      </p:by>
                                    </p:animClr>
                                    <p:set>
                                      <p:cBhvr>
                                        <p:cTn id="49" dur="500" fill="hold"/>
                                        <p:tgtEl>
                                          <p:spTgt spid="6">
                                            <p:txEl>
                                              <p:pRg st="11" end="11"/>
                                            </p:txEl>
                                          </p:spTgt>
                                        </p:tgtEl>
                                        <p:attrNameLst>
                                          <p:attrName>fill.type</p:attrName>
                                        </p:attrNameLst>
                                      </p:cBhvr>
                                      <p:to>
                                        <p:strVal val="solid"/>
                                      </p:to>
                                    </p:set>
                                  </p:childTnLst>
                                </p:cTn>
                              </p:par>
                              <p:par>
                                <p:cTn id="50" presetID="24" presetClass="emph" presetSubtype="0" fill="hold" nodeType="withEffect">
                                  <p:stCondLst>
                                    <p:cond delay="0"/>
                                  </p:stCondLst>
                                  <p:childTnLst>
                                    <p:animClr clrSpc="hsl" dir="cw">
                                      <p:cBhvr override="childStyle">
                                        <p:cTn id="51" dur="500" fill="hold"/>
                                        <p:tgtEl>
                                          <p:spTgt spid="6">
                                            <p:txEl>
                                              <p:pRg st="12" end="12"/>
                                            </p:txEl>
                                          </p:spTgt>
                                        </p:tgtEl>
                                        <p:attrNameLst>
                                          <p:attrName>style.color</p:attrName>
                                        </p:attrNameLst>
                                      </p:cBhvr>
                                      <p:by>
                                        <p:hsl h="0" s="-12549" l="-25098"/>
                                      </p:by>
                                    </p:animClr>
                                    <p:animClr clrSpc="hsl" dir="cw">
                                      <p:cBhvr>
                                        <p:cTn id="52" dur="500" fill="hold"/>
                                        <p:tgtEl>
                                          <p:spTgt spid="6">
                                            <p:txEl>
                                              <p:pRg st="12" end="12"/>
                                            </p:txEl>
                                          </p:spTgt>
                                        </p:tgtEl>
                                        <p:attrNameLst>
                                          <p:attrName>fillcolor</p:attrName>
                                        </p:attrNameLst>
                                      </p:cBhvr>
                                      <p:by>
                                        <p:hsl h="0" s="-12549" l="-25098"/>
                                      </p:by>
                                    </p:animClr>
                                    <p:animClr clrSpc="hsl" dir="cw">
                                      <p:cBhvr>
                                        <p:cTn id="53" dur="500" fill="hold"/>
                                        <p:tgtEl>
                                          <p:spTgt spid="6">
                                            <p:txEl>
                                              <p:pRg st="12" end="12"/>
                                            </p:txEl>
                                          </p:spTgt>
                                        </p:tgtEl>
                                        <p:attrNameLst>
                                          <p:attrName>stroke.color</p:attrName>
                                        </p:attrNameLst>
                                      </p:cBhvr>
                                      <p:by>
                                        <p:hsl h="0" s="-12549" l="-25098"/>
                                      </p:by>
                                    </p:animClr>
                                    <p:set>
                                      <p:cBhvr>
                                        <p:cTn id="54" dur="500" fill="hold"/>
                                        <p:tgtEl>
                                          <p:spTgt spid="6">
                                            <p:txEl>
                                              <p:pRg st="12" end="12"/>
                                            </p:txEl>
                                          </p:spTgt>
                                        </p:tgtEl>
                                        <p:attrNameLst>
                                          <p:attrName>fill.type</p:attrName>
                                        </p:attrNameLst>
                                      </p:cBhvr>
                                      <p:to>
                                        <p:strVal val="solid"/>
                                      </p:to>
                                    </p:set>
                                  </p:childTnLst>
                                </p:cTn>
                              </p:par>
                              <p:par>
                                <p:cTn id="55" presetID="24" presetClass="emph" presetSubtype="0" fill="hold" nodeType="withEffect">
                                  <p:stCondLst>
                                    <p:cond delay="0"/>
                                  </p:stCondLst>
                                  <p:childTnLst>
                                    <p:animClr clrSpc="hsl" dir="cw">
                                      <p:cBhvr override="childStyle">
                                        <p:cTn id="56" dur="500" fill="hold"/>
                                        <p:tgtEl>
                                          <p:spTgt spid="6">
                                            <p:txEl>
                                              <p:pRg st="13" end="13"/>
                                            </p:txEl>
                                          </p:spTgt>
                                        </p:tgtEl>
                                        <p:attrNameLst>
                                          <p:attrName>style.color</p:attrName>
                                        </p:attrNameLst>
                                      </p:cBhvr>
                                      <p:by>
                                        <p:hsl h="0" s="-12549" l="-25098"/>
                                      </p:by>
                                    </p:animClr>
                                    <p:animClr clrSpc="hsl" dir="cw">
                                      <p:cBhvr>
                                        <p:cTn id="57" dur="500" fill="hold"/>
                                        <p:tgtEl>
                                          <p:spTgt spid="6">
                                            <p:txEl>
                                              <p:pRg st="13" end="13"/>
                                            </p:txEl>
                                          </p:spTgt>
                                        </p:tgtEl>
                                        <p:attrNameLst>
                                          <p:attrName>fillcolor</p:attrName>
                                        </p:attrNameLst>
                                      </p:cBhvr>
                                      <p:by>
                                        <p:hsl h="0" s="-12549" l="-25098"/>
                                      </p:by>
                                    </p:animClr>
                                    <p:animClr clrSpc="hsl" dir="cw">
                                      <p:cBhvr>
                                        <p:cTn id="58" dur="500" fill="hold"/>
                                        <p:tgtEl>
                                          <p:spTgt spid="6">
                                            <p:txEl>
                                              <p:pRg st="13" end="13"/>
                                            </p:txEl>
                                          </p:spTgt>
                                        </p:tgtEl>
                                        <p:attrNameLst>
                                          <p:attrName>stroke.color</p:attrName>
                                        </p:attrNameLst>
                                      </p:cBhvr>
                                      <p:by>
                                        <p:hsl h="0" s="-12549" l="-25098"/>
                                      </p:by>
                                    </p:animClr>
                                    <p:set>
                                      <p:cBhvr>
                                        <p:cTn id="59" dur="500" fill="hold"/>
                                        <p:tgtEl>
                                          <p:spTgt spid="6">
                                            <p:txEl>
                                              <p:pRg st="13" end="13"/>
                                            </p:txEl>
                                          </p:spTgt>
                                        </p:tgtEl>
                                        <p:attrNameLst>
                                          <p:attrName>fill.type</p:attrName>
                                        </p:attrNameLst>
                                      </p:cBhvr>
                                      <p:to>
                                        <p:strVal val="solid"/>
                                      </p:to>
                                    </p:set>
                                  </p:childTnLst>
                                </p:cTn>
                              </p:par>
                              <p:par>
                                <p:cTn id="60" presetID="24" presetClass="emph" presetSubtype="0" fill="hold" nodeType="withEffect">
                                  <p:stCondLst>
                                    <p:cond delay="0"/>
                                  </p:stCondLst>
                                  <p:childTnLst>
                                    <p:animClr clrSpc="hsl" dir="cw">
                                      <p:cBhvr override="childStyle">
                                        <p:cTn id="61" dur="500" fill="hold"/>
                                        <p:tgtEl>
                                          <p:spTgt spid="6">
                                            <p:txEl>
                                              <p:pRg st="14" end="14"/>
                                            </p:txEl>
                                          </p:spTgt>
                                        </p:tgtEl>
                                        <p:attrNameLst>
                                          <p:attrName>style.color</p:attrName>
                                        </p:attrNameLst>
                                      </p:cBhvr>
                                      <p:by>
                                        <p:hsl h="0" s="-12549" l="-25098"/>
                                      </p:by>
                                    </p:animClr>
                                    <p:animClr clrSpc="hsl" dir="cw">
                                      <p:cBhvr>
                                        <p:cTn id="62" dur="500" fill="hold"/>
                                        <p:tgtEl>
                                          <p:spTgt spid="6">
                                            <p:txEl>
                                              <p:pRg st="14" end="14"/>
                                            </p:txEl>
                                          </p:spTgt>
                                        </p:tgtEl>
                                        <p:attrNameLst>
                                          <p:attrName>fillcolor</p:attrName>
                                        </p:attrNameLst>
                                      </p:cBhvr>
                                      <p:by>
                                        <p:hsl h="0" s="-12549" l="-25098"/>
                                      </p:by>
                                    </p:animClr>
                                    <p:animClr clrSpc="hsl" dir="cw">
                                      <p:cBhvr>
                                        <p:cTn id="63" dur="500" fill="hold"/>
                                        <p:tgtEl>
                                          <p:spTgt spid="6">
                                            <p:txEl>
                                              <p:pRg st="14" end="14"/>
                                            </p:txEl>
                                          </p:spTgt>
                                        </p:tgtEl>
                                        <p:attrNameLst>
                                          <p:attrName>stroke.color</p:attrName>
                                        </p:attrNameLst>
                                      </p:cBhvr>
                                      <p:by>
                                        <p:hsl h="0" s="-12549" l="-25098"/>
                                      </p:by>
                                    </p:animClr>
                                    <p:set>
                                      <p:cBhvr>
                                        <p:cTn id="64" dur="500" fill="hold"/>
                                        <p:tgtEl>
                                          <p:spTgt spid="6">
                                            <p:txEl>
                                              <p:pRg st="14" end="14"/>
                                            </p:txEl>
                                          </p:spTgt>
                                        </p:tgtEl>
                                        <p:attrNameLst>
                                          <p:attrName>fill.type</p:attrName>
                                        </p:attrNameLst>
                                      </p:cBhvr>
                                      <p:to>
                                        <p:strVal val="solid"/>
                                      </p:to>
                                    </p:set>
                                  </p:childTnLst>
                                </p:cTn>
                              </p:par>
                              <p:par>
                                <p:cTn id="65" presetID="24" presetClass="emph" presetSubtype="0" fill="hold" nodeType="withEffect">
                                  <p:stCondLst>
                                    <p:cond delay="0"/>
                                  </p:stCondLst>
                                  <p:childTnLst>
                                    <p:animClr clrSpc="hsl" dir="cw">
                                      <p:cBhvr override="childStyle">
                                        <p:cTn id="66" dur="500" fill="hold"/>
                                        <p:tgtEl>
                                          <p:spTgt spid="6">
                                            <p:txEl>
                                              <p:pRg st="15" end="15"/>
                                            </p:txEl>
                                          </p:spTgt>
                                        </p:tgtEl>
                                        <p:attrNameLst>
                                          <p:attrName>style.color</p:attrName>
                                        </p:attrNameLst>
                                      </p:cBhvr>
                                      <p:by>
                                        <p:hsl h="0" s="-12549" l="-25098"/>
                                      </p:by>
                                    </p:animClr>
                                    <p:animClr clrSpc="hsl" dir="cw">
                                      <p:cBhvr>
                                        <p:cTn id="67" dur="500" fill="hold"/>
                                        <p:tgtEl>
                                          <p:spTgt spid="6">
                                            <p:txEl>
                                              <p:pRg st="15" end="15"/>
                                            </p:txEl>
                                          </p:spTgt>
                                        </p:tgtEl>
                                        <p:attrNameLst>
                                          <p:attrName>fillcolor</p:attrName>
                                        </p:attrNameLst>
                                      </p:cBhvr>
                                      <p:by>
                                        <p:hsl h="0" s="-12549" l="-25098"/>
                                      </p:by>
                                    </p:animClr>
                                    <p:animClr clrSpc="hsl" dir="cw">
                                      <p:cBhvr>
                                        <p:cTn id="68" dur="500" fill="hold"/>
                                        <p:tgtEl>
                                          <p:spTgt spid="6">
                                            <p:txEl>
                                              <p:pRg st="15" end="15"/>
                                            </p:txEl>
                                          </p:spTgt>
                                        </p:tgtEl>
                                        <p:attrNameLst>
                                          <p:attrName>stroke.color</p:attrName>
                                        </p:attrNameLst>
                                      </p:cBhvr>
                                      <p:by>
                                        <p:hsl h="0" s="-12549" l="-25098"/>
                                      </p:by>
                                    </p:animClr>
                                    <p:set>
                                      <p:cBhvr>
                                        <p:cTn id="69" dur="500" fill="hold"/>
                                        <p:tgtEl>
                                          <p:spTgt spid="6">
                                            <p:txEl>
                                              <p:pRg st="15" end="15"/>
                                            </p:txEl>
                                          </p:spTgt>
                                        </p:tgtEl>
                                        <p:attrNameLst>
                                          <p:attrName>fill.type</p:attrName>
                                        </p:attrNameLst>
                                      </p:cBhvr>
                                      <p:to>
                                        <p:strVal val="solid"/>
                                      </p:to>
                                    </p:set>
                                  </p:childTnLst>
                                </p:cTn>
                              </p:par>
                              <p:par>
                                <p:cTn id="70" presetID="24" presetClass="emph" presetSubtype="0" fill="hold" nodeType="withEffect">
                                  <p:stCondLst>
                                    <p:cond delay="0"/>
                                  </p:stCondLst>
                                  <p:childTnLst>
                                    <p:animClr clrSpc="hsl" dir="cw">
                                      <p:cBhvr override="childStyle">
                                        <p:cTn id="71" dur="500" fill="hold"/>
                                        <p:tgtEl>
                                          <p:spTgt spid="6">
                                            <p:txEl>
                                              <p:pRg st="16" end="16"/>
                                            </p:txEl>
                                          </p:spTgt>
                                        </p:tgtEl>
                                        <p:attrNameLst>
                                          <p:attrName>style.color</p:attrName>
                                        </p:attrNameLst>
                                      </p:cBhvr>
                                      <p:by>
                                        <p:hsl h="0" s="-12549" l="-25098"/>
                                      </p:by>
                                    </p:animClr>
                                    <p:animClr clrSpc="hsl" dir="cw">
                                      <p:cBhvr>
                                        <p:cTn id="72" dur="500" fill="hold"/>
                                        <p:tgtEl>
                                          <p:spTgt spid="6">
                                            <p:txEl>
                                              <p:pRg st="16" end="16"/>
                                            </p:txEl>
                                          </p:spTgt>
                                        </p:tgtEl>
                                        <p:attrNameLst>
                                          <p:attrName>fillcolor</p:attrName>
                                        </p:attrNameLst>
                                      </p:cBhvr>
                                      <p:by>
                                        <p:hsl h="0" s="-12549" l="-25098"/>
                                      </p:by>
                                    </p:animClr>
                                    <p:animClr clrSpc="hsl" dir="cw">
                                      <p:cBhvr>
                                        <p:cTn id="73" dur="500" fill="hold"/>
                                        <p:tgtEl>
                                          <p:spTgt spid="6">
                                            <p:txEl>
                                              <p:pRg st="16" end="16"/>
                                            </p:txEl>
                                          </p:spTgt>
                                        </p:tgtEl>
                                        <p:attrNameLst>
                                          <p:attrName>stroke.color</p:attrName>
                                        </p:attrNameLst>
                                      </p:cBhvr>
                                      <p:by>
                                        <p:hsl h="0" s="-12549" l="-25098"/>
                                      </p:by>
                                    </p:animClr>
                                    <p:set>
                                      <p:cBhvr>
                                        <p:cTn id="74" dur="500" fill="hold"/>
                                        <p:tgtEl>
                                          <p:spTgt spid="6">
                                            <p:txEl>
                                              <p:pRg st="16" end="16"/>
                                            </p:txEl>
                                          </p:spTgt>
                                        </p:tgtEl>
                                        <p:attrNameLst>
                                          <p:attrName>fill.type</p:attrName>
                                        </p:attrNameLst>
                                      </p:cBhvr>
                                      <p:to>
                                        <p:strVal val="solid"/>
                                      </p:to>
                                    </p:set>
                                  </p:childTnLst>
                                </p:cTn>
                              </p:par>
                              <p:par>
                                <p:cTn id="75" presetID="24" presetClass="emph" presetSubtype="0" fill="hold" nodeType="withEffect">
                                  <p:stCondLst>
                                    <p:cond delay="0"/>
                                  </p:stCondLst>
                                  <p:childTnLst>
                                    <p:animClr clrSpc="hsl" dir="cw">
                                      <p:cBhvr override="childStyle">
                                        <p:cTn id="76" dur="500" fill="hold"/>
                                        <p:tgtEl>
                                          <p:spTgt spid="6">
                                            <p:txEl>
                                              <p:pRg st="17" end="17"/>
                                            </p:txEl>
                                          </p:spTgt>
                                        </p:tgtEl>
                                        <p:attrNameLst>
                                          <p:attrName>style.color</p:attrName>
                                        </p:attrNameLst>
                                      </p:cBhvr>
                                      <p:by>
                                        <p:hsl h="0" s="-12549" l="-25098"/>
                                      </p:by>
                                    </p:animClr>
                                    <p:animClr clrSpc="hsl" dir="cw">
                                      <p:cBhvr>
                                        <p:cTn id="77" dur="500" fill="hold"/>
                                        <p:tgtEl>
                                          <p:spTgt spid="6">
                                            <p:txEl>
                                              <p:pRg st="17" end="17"/>
                                            </p:txEl>
                                          </p:spTgt>
                                        </p:tgtEl>
                                        <p:attrNameLst>
                                          <p:attrName>fillcolor</p:attrName>
                                        </p:attrNameLst>
                                      </p:cBhvr>
                                      <p:by>
                                        <p:hsl h="0" s="-12549" l="-25098"/>
                                      </p:by>
                                    </p:animClr>
                                    <p:animClr clrSpc="hsl" dir="cw">
                                      <p:cBhvr>
                                        <p:cTn id="78" dur="500" fill="hold"/>
                                        <p:tgtEl>
                                          <p:spTgt spid="6">
                                            <p:txEl>
                                              <p:pRg st="17" end="17"/>
                                            </p:txEl>
                                          </p:spTgt>
                                        </p:tgtEl>
                                        <p:attrNameLst>
                                          <p:attrName>stroke.color</p:attrName>
                                        </p:attrNameLst>
                                      </p:cBhvr>
                                      <p:by>
                                        <p:hsl h="0" s="-12549" l="-25098"/>
                                      </p:by>
                                    </p:animClr>
                                    <p:set>
                                      <p:cBhvr>
                                        <p:cTn id="79" dur="500" fill="hold"/>
                                        <p:tgtEl>
                                          <p:spTgt spid="6">
                                            <p:txEl>
                                              <p:pRg st="17" end="1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85" y="545964"/>
            <a:ext cx="9613861" cy="1080938"/>
          </a:xfrm>
        </p:spPr>
        <p:txBody>
          <a:bodyPr>
            <a:noAutofit/>
          </a:bodyPr>
          <a:lstStyle/>
          <a:p>
            <a:r>
              <a:rPr lang="en-US" sz="8000" dirty="0" smtClean="0"/>
              <a:t>Story: Jumanji</a:t>
            </a:r>
            <a:endParaRPr lang="en-US" sz="8000" dirty="0"/>
          </a:p>
        </p:txBody>
      </p:sp>
      <p:sp>
        <p:nvSpPr>
          <p:cNvPr id="3" name="Content Placeholder 2"/>
          <p:cNvSpPr>
            <a:spLocks noGrp="1"/>
          </p:cNvSpPr>
          <p:nvPr>
            <p:ph idx="1"/>
          </p:nvPr>
        </p:nvSpPr>
        <p:spPr>
          <a:xfrm>
            <a:off x="582785" y="1541558"/>
            <a:ext cx="11011807" cy="5023834"/>
          </a:xfrm>
        </p:spPr>
        <p:txBody>
          <a:bodyPr>
            <a:normAutofit fontScale="92500" lnSpcReduction="20000"/>
          </a:bodyPr>
          <a:lstStyle/>
          <a:p>
            <a:pPr marL="0" indent="0">
              <a:buNone/>
            </a:pPr>
            <a:r>
              <a:rPr lang="en-US" sz="3200" dirty="0" smtClean="0"/>
              <a:t>Day 5</a:t>
            </a:r>
          </a:p>
          <a:p>
            <a:pPr marL="0" indent="0">
              <a:buNone/>
            </a:pPr>
            <a:endParaRPr lang="en-US" sz="3200" dirty="0"/>
          </a:p>
          <a:p>
            <a:pPr>
              <a:buFont typeface="Wingdings" panose="05000000000000000000" pitchFamily="2" charset="2"/>
              <a:buChar char="Ø"/>
            </a:pPr>
            <a:r>
              <a:rPr lang="en-US" sz="2800" b="1" dirty="0" smtClean="0"/>
              <a:t>Unit</a:t>
            </a:r>
            <a:r>
              <a:rPr lang="en-US" sz="2800" b="1" dirty="0"/>
              <a:t>: </a:t>
            </a:r>
            <a:r>
              <a:rPr lang="en-US" sz="2800" dirty="0" smtClean="0"/>
              <a:t>Jumanji. </a:t>
            </a:r>
          </a:p>
          <a:p>
            <a:pPr>
              <a:buFont typeface="Wingdings" panose="05000000000000000000" pitchFamily="2" charset="2"/>
              <a:buChar char="Ø"/>
            </a:pPr>
            <a:r>
              <a:rPr lang="en-US" sz="2800" dirty="0" smtClean="0"/>
              <a:t>Theme: Rules, rules, and more rules.</a:t>
            </a:r>
          </a:p>
          <a:p>
            <a:pPr>
              <a:buFont typeface="Wingdings" panose="05000000000000000000" pitchFamily="2" charset="2"/>
              <a:buChar char="Ø"/>
            </a:pPr>
            <a:r>
              <a:rPr lang="en-US" sz="2800" b="1" dirty="0" smtClean="0"/>
              <a:t>Lesson: </a:t>
            </a:r>
            <a:r>
              <a:rPr lang="en-US" sz="2800" dirty="0" smtClean="0"/>
              <a:t>Invent your own game. </a:t>
            </a:r>
          </a:p>
          <a:p>
            <a:pPr>
              <a:buFont typeface="Wingdings" panose="05000000000000000000" pitchFamily="2" charset="2"/>
              <a:buChar char="Ø"/>
            </a:pPr>
            <a:r>
              <a:rPr lang="en-US" sz="2800" b="1" dirty="0" smtClean="0"/>
              <a:t>Objective 1: </a:t>
            </a:r>
            <a:r>
              <a:rPr lang="en-US" sz="2800" dirty="0"/>
              <a:t>Students </a:t>
            </a:r>
            <a:r>
              <a:rPr lang="en-US" sz="2800" dirty="0" smtClean="0"/>
              <a:t>will create their own board game.</a:t>
            </a:r>
          </a:p>
          <a:p>
            <a:pPr>
              <a:buFont typeface="Wingdings" panose="05000000000000000000" pitchFamily="2" charset="2"/>
              <a:buChar char="Ø"/>
            </a:pPr>
            <a:r>
              <a:rPr lang="en-US" sz="2800" dirty="0" smtClean="0"/>
              <a:t>Strategy 1: Demonstrate knowledge through hands on creation.</a:t>
            </a:r>
          </a:p>
          <a:p>
            <a:pPr>
              <a:buFont typeface="Wingdings" panose="05000000000000000000" pitchFamily="2" charset="2"/>
              <a:buChar char="Ø"/>
            </a:pPr>
            <a:r>
              <a:rPr lang="en-US" sz="2800" dirty="0" smtClean="0"/>
              <a:t>Objective 2: Students will construct definitional sentences using vocabulary words.</a:t>
            </a:r>
            <a:endParaRPr lang="en-US" sz="2800" dirty="0"/>
          </a:p>
          <a:p>
            <a:pPr>
              <a:buFont typeface="Wingdings" panose="05000000000000000000" pitchFamily="2" charset="2"/>
              <a:buChar char="Ø"/>
            </a:pPr>
            <a:r>
              <a:rPr lang="en-US" sz="2800" b="1" dirty="0" smtClean="0"/>
              <a:t>Strategy 2: </a:t>
            </a:r>
            <a:r>
              <a:rPr lang="en-US" sz="2800" dirty="0" smtClean="0"/>
              <a:t>Stump The Expert.</a:t>
            </a:r>
          </a:p>
          <a:p>
            <a:pPr>
              <a:buFont typeface="Wingdings" panose="05000000000000000000" pitchFamily="2" charset="2"/>
              <a:buChar char="Ø"/>
            </a:pPr>
            <a:r>
              <a:rPr lang="en-US" sz="2800" dirty="0" smtClean="0"/>
              <a:t>Objective 3: Map out word cloud.</a:t>
            </a:r>
          </a:p>
          <a:p>
            <a:pPr>
              <a:buFont typeface="Wingdings" panose="05000000000000000000" pitchFamily="2" charset="2"/>
              <a:buChar char="Ø"/>
            </a:pPr>
            <a:r>
              <a:rPr lang="en-US" sz="2800" dirty="0" smtClean="0"/>
              <a:t>Strategy 3: Play with words.</a:t>
            </a:r>
          </a:p>
        </p:txBody>
      </p:sp>
    </p:spTree>
    <p:extLst>
      <p:ext uri="{BB962C8B-B14F-4D97-AF65-F5344CB8AC3E}">
        <p14:creationId xmlns:p14="http://schemas.microsoft.com/office/powerpoint/2010/main" val="274650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689728"/>
            <a:ext cx="9613861" cy="1080938"/>
          </a:xfrm>
        </p:spPr>
        <p:txBody>
          <a:bodyPr>
            <a:normAutofit fontScale="90000"/>
          </a:bodyPr>
          <a:lstStyle/>
          <a:p>
            <a:r>
              <a:rPr lang="en-US" dirty="0" smtClean="0"/>
              <a:t>Stump The Expert</a:t>
            </a:r>
            <a:br>
              <a:rPr lang="en-US" dirty="0" smtClean="0"/>
            </a:br>
            <a:r>
              <a:rPr lang="en-US" sz="2200" dirty="0" smtClean="0"/>
              <a:t>Students will be in groups of 5  the EXPERT will give the clue in a sentence and the students will give clues from one student to the next.  Who ever gives the correct answer becomes the new EXPERT.           Good Luck and Beat the clock!</a:t>
            </a:r>
            <a:endParaRPr lang="en-US" sz="2200" dirty="0"/>
          </a:p>
        </p:txBody>
      </p:sp>
      <p:sp>
        <p:nvSpPr>
          <p:cNvPr id="5" name="Content Placeholder 4"/>
          <p:cNvSpPr>
            <a:spLocks noGrp="1"/>
          </p:cNvSpPr>
          <p:nvPr>
            <p:ph idx="1"/>
          </p:nvPr>
        </p:nvSpPr>
        <p:spPr>
          <a:xfrm>
            <a:off x="680321" y="2336872"/>
            <a:ext cx="11645791" cy="4734488"/>
          </a:xfrm>
        </p:spPr>
        <p:txBody>
          <a:bodyPr numCol="2">
            <a:normAutofit fontScale="92500" lnSpcReduction="20000"/>
          </a:bodyPr>
          <a:lstStyle/>
          <a:p>
            <a:r>
              <a:rPr lang="en-US" sz="3500" dirty="0" smtClean="0"/>
              <a:t>Enormous</a:t>
            </a:r>
          </a:p>
          <a:p>
            <a:r>
              <a:rPr lang="en-US" sz="3500" dirty="0" smtClean="0"/>
              <a:t>Opportunity</a:t>
            </a:r>
          </a:p>
          <a:p>
            <a:r>
              <a:rPr lang="en-US" sz="3500" dirty="0" smtClean="0"/>
              <a:t>Adventure</a:t>
            </a:r>
          </a:p>
          <a:p>
            <a:r>
              <a:rPr lang="en-US" sz="3500" dirty="0" smtClean="0"/>
              <a:t>Opera</a:t>
            </a:r>
          </a:p>
          <a:p>
            <a:r>
              <a:rPr lang="en-US" sz="3500" dirty="0" smtClean="0"/>
              <a:t>Gasp</a:t>
            </a:r>
          </a:p>
          <a:p>
            <a:r>
              <a:rPr lang="en-US" sz="3500" dirty="0" smtClean="0"/>
              <a:t>Monsoon</a:t>
            </a:r>
          </a:p>
          <a:p>
            <a:r>
              <a:rPr lang="en-US" sz="3500" dirty="0" smtClean="0"/>
              <a:t>Hunched</a:t>
            </a:r>
          </a:p>
          <a:p>
            <a:endParaRPr lang="en-US" sz="3500" dirty="0"/>
          </a:p>
          <a:p>
            <a:endParaRPr lang="en-US" sz="3500" dirty="0" smtClean="0"/>
          </a:p>
          <a:p>
            <a:endParaRPr lang="en-US" sz="3500" dirty="0"/>
          </a:p>
          <a:p>
            <a:r>
              <a:rPr lang="en-US" sz="3500" dirty="0" smtClean="0"/>
              <a:t>Tremendous</a:t>
            </a:r>
          </a:p>
          <a:p>
            <a:r>
              <a:rPr lang="en-US" sz="3500" dirty="0" smtClean="0"/>
              <a:t>Splinter </a:t>
            </a:r>
          </a:p>
          <a:p>
            <a:r>
              <a:rPr lang="en-US" sz="3500" dirty="0" smtClean="0"/>
              <a:t>Mantel</a:t>
            </a:r>
          </a:p>
          <a:p>
            <a:r>
              <a:rPr lang="en-US" sz="3500" dirty="0" smtClean="0"/>
              <a:t>Erupts</a:t>
            </a:r>
          </a:p>
          <a:p>
            <a:r>
              <a:rPr lang="en-US" sz="3500" dirty="0" smtClean="0"/>
              <a:t>Molten</a:t>
            </a:r>
          </a:p>
          <a:p>
            <a:r>
              <a:rPr lang="en-US" sz="3500" dirty="0" smtClean="0"/>
              <a:t>Exhaustion</a:t>
            </a:r>
          </a:p>
          <a:p>
            <a:r>
              <a:rPr lang="en-US" sz="3500" dirty="0" smtClean="0"/>
              <a:t>Nudged</a:t>
            </a:r>
          </a:p>
          <a:p>
            <a:r>
              <a:rPr lang="en-US" sz="3500" dirty="0" smtClean="0"/>
              <a:t>Instructions</a:t>
            </a:r>
          </a:p>
          <a:p>
            <a:endParaRPr lang="en-US" dirty="0"/>
          </a:p>
        </p:txBody>
      </p:sp>
      <p:sp>
        <p:nvSpPr>
          <p:cNvPr id="3" name="Rectangle 2"/>
          <p:cNvSpPr/>
          <p:nvPr/>
        </p:nvSpPr>
        <p:spPr>
          <a:xfrm>
            <a:off x="4263037" y="1967540"/>
            <a:ext cx="1619354" cy="707886"/>
          </a:xfrm>
          <a:prstGeom prst="rect">
            <a:avLst/>
          </a:prstGeom>
        </p:spPr>
        <p:txBody>
          <a:bodyPr wrap="none">
            <a:spAutoFit/>
          </a:bodyPr>
          <a:lstStyle/>
          <a:p>
            <a:pPr algn="ctr">
              <a:buNone/>
            </a:pPr>
            <a:r>
              <a:rPr lang="en-US" sz="4000" b="1" dirty="0">
                <a:latin typeface="Comic Sans MS" pitchFamily="66" charset="0"/>
                <a:cs typeface="Tahoma" pitchFamily="34" charset="0"/>
                <a:hlinkClick r:id="rId2"/>
              </a:rPr>
              <a:t>Timer</a:t>
            </a:r>
            <a:endParaRPr lang="en-US" sz="2800" b="1" dirty="0">
              <a:latin typeface="Comic Sans MS" pitchFamily="66" charset="0"/>
              <a:cs typeface="Tahoma" pitchFamily="34" charset="0"/>
            </a:endParaRPr>
          </a:p>
        </p:txBody>
      </p:sp>
    </p:spTree>
    <p:extLst>
      <p:ext uri="{BB962C8B-B14F-4D97-AF65-F5344CB8AC3E}">
        <p14:creationId xmlns:p14="http://schemas.microsoft.com/office/powerpoint/2010/main" val="80306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 your own game</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661427015"/>
              </p:ext>
            </p:extLst>
          </p:nvPr>
        </p:nvGraphicFramePr>
        <p:xfrm>
          <a:off x="5487251" y="549317"/>
          <a:ext cx="3998828" cy="5174283"/>
        </p:xfrm>
        <a:graphic>
          <a:graphicData uri="http://schemas.openxmlformats.org/presentationml/2006/ole">
            <mc:AlternateContent xmlns:mc="http://schemas.openxmlformats.org/markup-compatibility/2006">
              <mc:Choice xmlns:v="urn:schemas-microsoft-com:vml" Requires="v">
                <p:oleObj spid="_x0000_s7268" name="Acrobat Document" r:id="rId3" imgW="5829233" imgH="7543800" progId="AcroExch.Document.11">
                  <p:embed/>
                </p:oleObj>
              </mc:Choice>
              <mc:Fallback>
                <p:oleObj name="Acrobat Document" r:id="rId3" imgW="5829233" imgH="7543800" progId="AcroExch.Document.11">
                  <p:embed/>
                  <p:pic>
                    <p:nvPicPr>
                      <p:cNvPr id="0" name=""/>
                      <p:cNvPicPr/>
                      <p:nvPr/>
                    </p:nvPicPr>
                    <p:blipFill>
                      <a:blip r:embed="rId4"/>
                      <a:stretch>
                        <a:fillRect/>
                      </a:stretch>
                    </p:blipFill>
                    <p:spPr>
                      <a:xfrm>
                        <a:off x="5487251" y="549317"/>
                        <a:ext cx="3998828" cy="5174283"/>
                      </a:xfrm>
                      <a:prstGeom prst="rect">
                        <a:avLst/>
                      </a:prstGeom>
                    </p:spPr>
                  </p:pic>
                </p:oleObj>
              </mc:Fallback>
            </mc:AlternateContent>
          </a:graphicData>
        </a:graphic>
      </p:graphicFrame>
      <p:sp>
        <p:nvSpPr>
          <p:cNvPr id="5" name="Rectangle 4"/>
          <p:cNvSpPr/>
          <p:nvPr/>
        </p:nvSpPr>
        <p:spPr>
          <a:xfrm>
            <a:off x="4386915" y="5927511"/>
            <a:ext cx="4596130" cy="369332"/>
          </a:xfrm>
          <a:prstGeom prst="rect">
            <a:avLst/>
          </a:prstGeom>
          <a:solidFill>
            <a:schemeClr val="bg1"/>
          </a:solidFill>
        </p:spPr>
        <p:txBody>
          <a:bodyPr wrap="none">
            <a:spAutoFit/>
          </a:bodyPr>
          <a:lstStyle/>
          <a:p>
            <a:r>
              <a:rPr lang="en-US" b="1" dirty="0" smtClean="0">
                <a:solidFill>
                  <a:schemeClr val="bg1"/>
                </a:solidFill>
                <a:latin typeface="Calibri-Bold"/>
                <a:hlinkClick r:id="rId5"/>
              </a:rPr>
              <a:t>http</a:t>
            </a:r>
            <a:r>
              <a:rPr lang="en-US" b="1" dirty="0">
                <a:solidFill>
                  <a:schemeClr val="bg1"/>
                </a:solidFill>
                <a:latin typeface="Calibri-Bold"/>
                <a:hlinkClick r:id="rId5"/>
              </a:rPr>
              <a:t>://</a:t>
            </a:r>
            <a:r>
              <a:rPr lang="en-US" b="1" dirty="0" smtClean="0">
                <a:solidFill>
                  <a:schemeClr val="bg1"/>
                </a:solidFill>
                <a:latin typeface="Calibri-Bold"/>
                <a:hlinkClick r:id="rId5"/>
              </a:rPr>
              <a:t>facebook.com/sweetntegrations1</a:t>
            </a:r>
            <a:r>
              <a:rPr lang="en-US" b="1" dirty="0" smtClean="0">
                <a:solidFill>
                  <a:schemeClr val="bg1"/>
                </a:solidFill>
                <a:latin typeface="Calibri-Bold"/>
              </a:rPr>
              <a:t>  </a:t>
            </a:r>
            <a:endParaRPr lang="en-US" dirty="0">
              <a:solidFill>
                <a:schemeClr val="bg1"/>
              </a:solidFill>
            </a:endParaRPr>
          </a:p>
        </p:txBody>
      </p:sp>
    </p:spTree>
    <p:extLst>
      <p:ext uri="{BB962C8B-B14F-4D97-AF65-F5344CB8AC3E}">
        <p14:creationId xmlns:p14="http://schemas.microsoft.com/office/powerpoint/2010/main" val="113969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err="1" smtClean="0"/>
              <a:t>Wordle</a:t>
            </a:r>
            <a:r>
              <a:rPr lang="en-US" sz="5400" dirty="0" smtClean="0"/>
              <a:t>    </a:t>
            </a:r>
            <a:r>
              <a:rPr lang="en-US" dirty="0" smtClean="0"/>
              <a:t> </a:t>
            </a:r>
            <a:r>
              <a:rPr lang="en-US" dirty="0">
                <a:hlinkClick r:id="rId2"/>
              </a:rPr>
              <a:t>http://www.wordle.net/create</a:t>
            </a:r>
            <a:r>
              <a:rPr lang="en-US" dirty="0"/>
              <a:t> </a:t>
            </a:r>
          </a:p>
        </p:txBody>
      </p:sp>
      <p:sp>
        <p:nvSpPr>
          <p:cNvPr id="3" name="Content Placeholder 2"/>
          <p:cNvSpPr>
            <a:spLocks noGrp="1"/>
          </p:cNvSpPr>
          <p:nvPr>
            <p:ph idx="1"/>
          </p:nvPr>
        </p:nvSpPr>
        <p:spPr>
          <a:xfrm>
            <a:off x="156065" y="2672228"/>
            <a:ext cx="4135519" cy="3389377"/>
          </a:xfrm>
        </p:spPr>
        <p:txBody>
          <a:bodyPr numCol="2">
            <a:normAutofit fontScale="25000" lnSpcReduction="20000"/>
          </a:bodyPr>
          <a:lstStyle/>
          <a:p>
            <a:pPr marL="0" indent="0">
              <a:buNone/>
            </a:pPr>
            <a:r>
              <a:rPr lang="en-US" sz="7200" dirty="0" smtClean="0"/>
              <a:t>JUMANJI</a:t>
            </a:r>
          </a:p>
          <a:p>
            <a:pPr marL="0" indent="0">
              <a:buNone/>
            </a:pPr>
            <a:r>
              <a:rPr lang="en-US" sz="7200" dirty="0" err="1" smtClean="0"/>
              <a:t>ChrisVanAllsburg</a:t>
            </a:r>
            <a:endParaRPr lang="en-US" sz="7200" dirty="0" smtClean="0"/>
          </a:p>
          <a:p>
            <a:pPr marL="0" indent="0">
              <a:buNone/>
            </a:pPr>
            <a:r>
              <a:rPr lang="en-US" sz="7200" dirty="0" err="1" smtClean="0"/>
              <a:t>BoardGame</a:t>
            </a:r>
            <a:endParaRPr lang="en-US" sz="7200" dirty="0" smtClean="0"/>
          </a:p>
          <a:p>
            <a:pPr marL="0" indent="0">
              <a:buNone/>
            </a:pPr>
            <a:r>
              <a:rPr lang="en-US" sz="7200" dirty="0" err="1" smtClean="0"/>
              <a:t>ExcitingBook</a:t>
            </a:r>
            <a:endParaRPr lang="en-US" sz="7200" dirty="0" smtClean="0"/>
          </a:p>
          <a:p>
            <a:pPr marL="0" indent="0">
              <a:buNone/>
            </a:pPr>
            <a:r>
              <a:rPr lang="en-US" sz="7200" dirty="0" smtClean="0"/>
              <a:t>Funny</a:t>
            </a:r>
          </a:p>
          <a:p>
            <a:pPr marL="0" indent="0">
              <a:buNone/>
            </a:pPr>
            <a:r>
              <a:rPr lang="en-US" sz="7200" dirty="0" smtClean="0"/>
              <a:t>Stampede</a:t>
            </a:r>
          </a:p>
          <a:p>
            <a:pPr marL="0" indent="0">
              <a:buNone/>
            </a:pPr>
            <a:r>
              <a:rPr lang="en-US" sz="7200" dirty="0" smtClean="0"/>
              <a:t>Volcano</a:t>
            </a:r>
          </a:p>
          <a:p>
            <a:pPr marL="0" indent="0">
              <a:buNone/>
            </a:pPr>
            <a:r>
              <a:rPr lang="en-US" sz="7200" dirty="0" smtClean="0"/>
              <a:t>Jungle</a:t>
            </a:r>
          </a:p>
          <a:p>
            <a:pPr marL="0" indent="0">
              <a:buNone/>
            </a:pPr>
            <a:r>
              <a:rPr lang="en-US" sz="7200" dirty="0" smtClean="0"/>
              <a:t>Lion</a:t>
            </a:r>
          </a:p>
          <a:p>
            <a:pPr marL="0" indent="0">
              <a:buNone/>
            </a:pPr>
            <a:r>
              <a:rPr lang="en-US" sz="7200" dirty="0" smtClean="0"/>
              <a:t>Dice</a:t>
            </a:r>
          </a:p>
          <a:p>
            <a:pPr marL="0" indent="0">
              <a:buNone/>
            </a:pPr>
            <a:r>
              <a:rPr lang="en-US" sz="7200" dirty="0" smtClean="0"/>
              <a:t>Monsoon</a:t>
            </a:r>
          </a:p>
          <a:p>
            <a:pPr marL="0" indent="0">
              <a:buNone/>
            </a:pPr>
            <a:endParaRPr lang="en-US" sz="7200" dirty="0" smtClean="0"/>
          </a:p>
          <a:p>
            <a:pPr marL="0" indent="0">
              <a:buNone/>
            </a:pPr>
            <a:endParaRPr lang="en-US" sz="7200" dirty="0"/>
          </a:p>
          <a:p>
            <a:pPr marL="0" indent="0">
              <a:buNone/>
            </a:pPr>
            <a:endParaRPr lang="en-US" sz="7200" dirty="0" smtClean="0"/>
          </a:p>
          <a:p>
            <a:pPr marL="0" indent="0">
              <a:buNone/>
            </a:pPr>
            <a:endParaRPr lang="en-US" sz="7200" dirty="0"/>
          </a:p>
          <a:p>
            <a:pPr marL="0" indent="0">
              <a:buNone/>
            </a:pPr>
            <a:r>
              <a:rPr lang="en-US" sz="7200" dirty="0" smtClean="0"/>
              <a:t>Rhinoceros </a:t>
            </a:r>
          </a:p>
          <a:p>
            <a:pPr marL="0" indent="0">
              <a:buNone/>
            </a:pPr>
            <a:r>
              <a:rPr lang="en-US" sz="7200" dirty="0" smtClean="0"/>
              <a:t>Monkeys</a:t>
            </a:r>
          </a:p>
          <a:p>
            <a:pPr marL="0" indent="0">
              <a:buNone/>
            </a:pPr>
            <a:r>
              <a:rPr lang="en-US" sz="7200" dirty="0" smtClean="0"/>
              <a:t>Adventure</a:t>
            </a:r>
          </a:p>
          <a:p>
            <a:pPr marL="0" indent="0">
              <a:buNone/>
            </a:pPr>
            <a:r>
              <a:rPr lang="en-US" sz="7200" dirty="0" smtClean="0"/>
              <a:t>Lava</a:t>
            </a:r>
          </a:p>
          <a:p>
            <a:pPr marL="0" indent="0">
              <a:buNone/>
            </a:pPr>
            <a:r>
              <a:rPr lang="en-US" sz="7200" dirty="0" smtClean="0"/>
              <a:t>Author</a:t>
            </a:r>
          </a:p>
          <a:p>
            <a:pPr marL="0" indent="0">
              <a:buNone/>
            </a:pPr>
            <a:r>
              <a:rPr lang="en-US" sz="7200" dirty="0" smtClean="0"/>
              <a:t>Illustrator</a:t>
            </a:r>
          </a:p>
          <a:p>
            <a:pPr marL="0" indent="0">
              <a:buNone/>
            </a:pPr>
            <a:r>
              <a:rPr lang="en-US" sz="7200" dirty="0" err="1" smtClean="0"/>
              <a:t>CaldecottAward</a:t>
            </a:r>
            <a:endParaRPr lang="en-US" sz="7200" dirty="0" smtClean="0"/>
          </a:p>
          <a:p>
            <a:pPr marL="0" indent="0">
              <a:buNone/>
            </a:pPr>
            <a:r>
              <a:rPr lang="en-US" sz="7200" dirty="0" smtClean="0"/>
              <a:t>Peter</a:t>
            </a:r>
          </a:p>
          <a:p>
            <a:pPr marL="0" indent="0">
              <a:buNone/>
            </a:pPr>
            <a:r>
              <a:rPr lang="en-US" sz="7200" dirty="0" smtClean="0"/>
              <a:t>Judy </a:t>
            </a:r>
          </a:p>
          <a:p>
            <a:pPr marL="0" indent="0">
              <a:buNone/>
            </a:pPr>
            <a:r>
              <a:rPr lang="en-US" sz="7200" dirty="0" smtClean="0"/>
              <a:t>Players</a:t>
            </a:r>
          </a:p>
          <a:p>
            <a:pPr marL="0" indent="0">
              <a:buNone/>
            </a:pPr>
            <a:r>
              <a:rPr lang="en-US" sz="7200" dirty="0" err="1" smtClean="0"/>
              <a:t>TheGoldenCity</a:t>
            </a:r>
            <a:endParaRPr lang="en-US" sz="7200"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p>
          <a:p>
            <a:pPr marL="0" indent="0">
              <a:buNone/>
            </a:pPr>
            <a:endParaRPr lang="en-US" dirty="0" smtClean="0"/>
          </a:p>
          <a:p>
            <a:endParaRPr lang="en-US" dirty="0"/>
          </a:p>
        </p:txBody>
      </p:sp>
      <p:pic>
        <p:nvPicPr>
          <p:cNvPr id="7" name="Picture 6"/>
          <p:cNvPicPr>
            <a:picLocks noChangeAspect="1"/>
          </p:cNvPicPr>
          <p:nvPr/>
        </p:nvPicPr>
        <p:blipFill>
          <a:blip r:embed="rId3"/>
          <a:stretch>
            <a:fillRect/>
          </a:stretch>
        </p:blipFill>
        <p:spPr>
          <a:xfrm rot="16200000">
            <a:off x="6200784" y="1227379"/>
            <a:ext cx="4852011" cy="6279074"/>
          </a:xfrm>
          <a:prstGeom prst="rect">
            <a:avLst/>
          </a:prstGeom>
          <a:solidFill>
            <a:schemeClr val="accent1">
              <a:lumMod val="40000"/>
              <a:lumOff val="60000"/>
            </a:schemeClr>
          </a:solidFill>
        </p:spPr>
      </p:pic>
      <p:sp>
        <p:nvSpPr>
          <p:cNvPr id="4" name="Rectangle 3"/>
          <p:cNvSpPr/>
          <p:nvPr/>
        </p:nvSpPr>
        <p:spPr>
          <a:xfrm>
            <a:off x="156065" y="2005988"/>
            <a:ext cx="5615153" cy="646331"/>
          </a:xfrm>
          <a:prstGeom prst="rect">
            <a:avLst/>
          </a:prstGeom>
        </p:spPr>
        <p:txBody>
          <a:bodyPr wrap="square">
            <a:spAutoFit/>
          </a:bodyPr>
          <a:lstStyle/>
          <a:p>
            <a:r>
              <a:rPr lang="en-US" dirty="0">
                <a:solidFill>
                  <a:schemeClr val="bg1"/>
                </a:solidFill>
              </a:rPr>
              <a:t>Students will create a </a:t>
            </a:r>
            <a:r>
              <a:rPr lang="en-US" dirty="0" err="1">
                <a:solidFill>
                  <a:schemeClr val="bg1"/>
                </a:solidFill>
              </a:rPr>
              <a:t>wordle</a:t>
            </a:r>
            <a:r>
              <a:rPr lang="en-US" dirty="0">
                <a:solidFill>
                  <a:schemeClr val="bg1"/>
                </a:solidFill>
              </a:rPr>
              <a:t> using at least 10-12 descriptive</a:t>
            </a:r>
            <a:r>
              <a:rPr lang="en-US" dirty="0"/>
              <a:t> </a:t>
            </a:r>
            <a:r>
              <a:rPr lang="en-US" dirty="0">
                <a:solidFill>
                  <a:schemeClr val="bg1"/>
                </a:solidFill>
              </a:rPr>
              <a:t>words </a:t>
            </a:r>
            <a:r>
              <a:rPr lang="en-US" dirty="0" smtClean="0">
                <a:solidFill>
                  <a:schemeClr val="bg1"/>
                </a:solidFill>
              </a:rPr>
              <a:t>from the </a:t>
            </a:r>
            <a:r>
              <a:rPr lang="en-US" dirty="0">
                <a:solidFill>
                  <a:schemeClr val="bg1"/>
                </a:solidFill>
              </a:rPr>
              <a:t>book. </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69151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Jumanji Movie on Friday</a:t>
            </a:r>
            <a:endParaRPr lang="en-US" sz="6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600" y="1977682"/>
            <a:ext cx="3142869" cy="472289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12" y="3035337"/>
            <a:ext cx="5507870" cy="3665237"/>
          </a:xfrm>
          <a:prstGeom prst="rect">
            <a:avLst/>
          </a:prstGeom>
        </p:spPr>
      </p:pic>
      <p:sp>
        <p:nvSpPr>
          <p:cNvPr id="7" name="TextBox 6"/>
          <p:cNvSpPr txBox="1"/>
          <p:nvPr/>
        </p:nvSpPr>
        <p:spPr>
          <a:xfrm>
            <a:off x="4413504" y="2377440"/>
            <a:ext cx="7308411" cy="400110"/>
          </a:xfrm>
          <a:prstGeom prst="rect">
            <a:avLst/>
          </a:prstGeom>
          <a:solidFill>
            <a:schemeClr val="accent1">
              <a:lumMod val="50000"/>
            </a:schemeClr>
          </a:solidFill>
        </p:spPr>
        <p:txBody>
          <a:bodyPr wrap="none" rtlCol="0">
            <a:spAutoFit/>
          </a:bodyPr>
          <a:lstStyle/>
          <a:p>
            <a:r>
              <a:rPr lang="en-US" sz="2000" dirty="0" smtClean="0"/>
              <a:t>Students will present and play the board games they invented</a:t>
            </a:r>
            <a:endParaRPr lang="en-US" sz="2000" dirty="0"/>
          </a:p>
        </p:txBody>
      </p:sp>
    </p:spTree>
    <p:extLst>
      <p:ext uri="{BB962C8B-B14F-4D97-AF65-F5344CB8AC3E}">
        <p14:creationId xmlns:p14="http://schemas.microsoft.com/office/powerpoint/2010/main" val="1639618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16652"/>
            <a:ext cx="9613861" cy="1080938"/>
          </a:xfrm>
        </p:spPr>
        <p:txBody>
          <a:bodyPr/>
          <a:lstStyle/>
          <a:p>
            <a:r>
              <a:rPr lang="en-US" dirty="0" smtClean="0"/>
              <a:t>Jumanji Class Play Presentation</a:t>
            </a:r>
            <a:endParaRPr lang="en-US" dirty="0"/>
          </a:p>
        </p:txBody>
      </p:sp>
      <p:sp>
        <p:nvSpPr>
          <p:cNvPr id="3" name="Content Placeholder 2"/>
          <p:cNvSpPr>
            <a:spLocks noGrp="1"/>
          </p:cNvSpPr>
          <p:nvPr>
            <p:ph idx="1"/>
          </p:nvPr>
        </p:nvSpPr>
        <p:spPr/>
        <p:txBody>
          <a:bodyPr>
            <a:normAutofit/>
          </a:bodyPr>
          <a:lstStyle/>
          <a:p>
            <a:r>
              <a:rPr lang="en-US" sz="3600" dirty="0" smtClean="0"/>
              <a:t>Sorry too large to import movie into the PowerPoint</a:t>
            </a:r>
            <a:r>
              <a:rPr lang="en-US" sz="3600" smtClean="0"/>
              <a:t>, although </a:t>
            </a:r>
            <a:r>
              <a:rPr lang="en-US" sz="3600" dirty="0" smtClean="0"/>
              <a:t>each child received a DVD.</a:t>
            </a:r>
            <a:endParaRPr lang="en-US" sz="3600" dirty="0"/>
          </a:p>
        </p:txBody>
      </p:sp>
    </p:spTree>
    <p:extLst>
      <p:ext uri="{BB962C8B-B14F-4D97-AF65-F5344CB8AC3E}">
        <p14:creationId xmlns:p14="http://schemas.microsoft.com/office/powerpoint/2010/main" val="4146089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4" y="873112"/>
            <a:ext cx="12191999" cy="1625041"/>
          </a:xfrm>
        </p:spPr>
        <p:txBody>
          <a:bodyPr>
            <a:normAutofit fontScale="90000"/>
          </a:bodyPr>
          <a:lstStyle/>
          <a:p>
            <a:r>
              <a:rPr lang="en-US" dirty="0" smtClean="0"/>
              <a:t>Which of these authors is the most interesting to you</a:t>
            </a:r>
            <a:r>
              <a:rPr lang="en-US" sz="4400" b="1" dirty="0" smtClean="0"/>
              <a:t>?   </a:t>
            </a:r>
            <a:r>
              <a:rPr lang="en-US" b="1" dirty="0" smtClean="0"/>
              <a:t>Why? </a:t>
            </a:r>
            <a:r>
              <a:rPr lang="en-US" sz="4400" b="1" dirty="0" smtClean="0"/>
              <a:t/>
            </a:r>
            <a:br>
              <a:rPr lang="en-US" sz="4400" b="1" dirty="0" smtClean="0"/>
            </a:br>
            <a:r>
              <a:rPr lang="en-US" dirty="0"/>
              <a:t>                          </a:t>
            </a:r>
            <a:r>
              <a:rPr lang="en-US" dirty="0" smtClean="0"/>
              <a:t/>
            </a:r>
            <a:br>
              <a:rPr lang="en-US" dirty="0" smtClean="0"/>
            </a:br>
            <a:r>
              <a:rPr lang="en-US" dirty="0" smtClean="0"/>
              <a:t>Select your number and cast </a:t>
            </a:r>
            <a:r>
              <a:rPr lang="en-US" dirty="0"/>
              <a:t>a vote with a star</a:t>
            </a:r>
            <a:r>
              <a:rPr lang="en-US" dirty="0" smtClean="0"/>
              <a:t>. Voting 11/15/13</a:t>
            </a:r>
            <a:r>
              <a:rPr lang="en-US" dirty="0"/>
              <a:t/>
            </a:r>
            <a:br>
              <a:rPr lang="en-US" dirty="0"/>
            </a:br>
            <a:r>
              <a:rPr lang="en-US" dirty="0"/>
              <a:t>        </a:t>
            </a:r>
            <a:r>
              <a:rPr lang="en-US" sz="2400" dirty="0"/>
              <a:t/>
            </a:r>
            <a:br>
              <a:rPr lang="en-US" sz="2400" dirty="0"/>
            </a:b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3978005"/>
              </p:ext>
            </p:extLst>
          </p:nvPr>
        </p:nvGraphicFramePr>
        <p:xfrm>
          <a:off x="179832" y="1968500"/>
          <a:ext cx="12012168" cy="488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5-Point Star 6"/>
          <p:cNvSpPr/>
          <p:nvPr/>
        </p:nvSpPr>
        <p:spPr>
          <a:xfrm>
            <a:off x="1382558" y="5252581"/>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5-Point Star 8"/>
          <p:cNvSpPr/>
          <p:nvPr/>
        </p:nvSpPr>
        <p:spPr>
          <a:xfrm>
            <a:off x="1566052" y="211152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5-Point Star 9"/>
          <p:cNvSpPr/>
          <p:nvPr/>
        </p:nvSpPr>
        <p:spPr>
          <a:xfrm>
            <a:off x="1382558" y="3544015"/>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5-Point Star 10"/>
          <p:cNvSpPr/>
          <p:nvPr/>
        </p:nvSpPr>
        <p:spPr>
          <a:xfrm>
            <a:off x="2550792" y="369131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2" name="5-Point Star 11"/>
          <p:cNvSpPr/>
          <p:nvPr/>
        </p:nvSpPr>
        <p:spPr>
          <a:xfrm>
            <a:off x="2548963" y="194748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5-Point Star 12"/>
          <p:cNvSpPr/>
          <p:nvPr/>
        </p:nvSpPr>
        <p:spPr>
          <a:xfrm>
            <a:off x="2548963" y="520831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 name="5-Point Star 13"/>
          <p:cNvSpPr/>
          <p:nvPr/>
        </p:nvSpPr>
        <p:spPr>
          <a:xfrm>
            <a:off x="10188959" y="363719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a:t>
            </a:r>
            <a:endParaRPr lang="en-US" dirty="0"/>
          </a:p>
        </p:txBody>
      </p:sp>
      <p:sp>
        <p:nvSpPr>
          <p:cNvPr id="15" name="5-Point Star 14"/>
          <p:cNvSpPr/>
          <p:nvPr/>
        </p:nvSpPr>
        <p:spPr>
          <a:xfrm>
            <a:off x="4793379" y="5148351"/>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a:t>
            </a:r>
            <a:endParaRPr lang="en-US" dirty="0"/>
          </a:p>
        </p:txBody>
      </p:sp>
      <p:sp>
        <p:nvSpPr>
          <p:cNvPr id="16" name="5-Point Star 15"/>
          <p:cNvSpPr/>
          <p:nvPr/>
        </p:nvSpPr>
        <p:spPr>
          <a:xfrm>
            <a:off x="8991504" y="367842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16</a:t>
            </a:r>
            <a:endParaRPr lang="en-US" dirty="0"/>
          </a:p>
        </p:txBody>
      </p:sp>
      <p:sp>
        <p:nvSpPr>
          <p:cNvPr id="17" name="5-Point Star 16"/>
          <p:cNvSpPr/>
          <p:nvPr/>
        </p:nvSpPr>
        <p:spPr>
          <a:xfrm>
            <a:off x="5765547" y="207496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a:t>
            </a:r>
            <a:endParaRPr lang="en-US" dirty="0"/>
          </a:p>
        </p:txBody>
      </p:sp>
      <p:sp>
        <p:nvSpPr>
          <p:cNvPr id="18" name="5-Point Star 17"/>
          <p:cNvSpPr/>
          <p:nvPr/>
        </p:nvSpPr>
        <p:spPr>
          <a:xfrm>
            <a:off x="7966431" y="367842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endParaRPr lang="en-US" dirty="0"/>
          </a:p>
        </p:txBody>
      </p:sp>
      <p:sp>
        <p:nvSpPr>
          <p:cNvPr id="19" name="5-Point Star 18"/>
          <p:cNvSpPr/>
          <p:nvPr/>
        </p:nvSpPr>
        <p:spPr>
          <a:xfrm>
            <a:off x="4825181" y="200282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a:t>
            </a:r>
            <a:endParaRPr lang="en-US" dirty="0"/>
          </a:p>
        </p:txBody>
      </p:sp>
      <p:sp>
        <p:nvSpPr>
          <p:cNvPr id="20" name="5-Point Star 19"/>
          <p:cNvSpPr/>
          <p:nvPr/>
        </p:nvSpPr>
        <p:spPr>
          <a:xfrm>
            <a:off x="6883226" y="368935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21" name="5-Point Star 20"/>
          <p:cNvSpPr/>
          <p:nvPr/>
        </p:nvSpPr>
        <p:spPr>
          <a:xfrm>
            <a:off x="5765547" y="359222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
        <p:nvSpPr>
          <p:cNvPr id="22" name="5-Point Star 21"/>
          <p:cNvSpPr/>
          <p:nvPr/>
        </p:nvSpPr>
        <p:spPr>
          <a:xfrm>
            <a:off x="11277600" y="359112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a:t>
            </a:r>
            <a:endParaRPr lang="en-US" dirty="0"/>
          </a:p>
        </p:txBody>
      </p:sp>
      <p:sp>
        <p:nvSpPr>
          <p:cNvPr id="23" name="5-Point Star 22"/>
          <p:cNvSpPr/>
          <p:nvPr/>
        </p:nvSpPr>
        <p:spPr>
          <a:xfrm>
            <a:off x="6878874" y="211861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21</a:t>
            </a:r>
            <a:endParaRPr lang="en-US" dirty="0"/>
          </a:p>
        </p:txBody>
      </p:sp>
      <p:sp>
        <p:nvSpPr>
          <p:cNvPr id="24" name="5-Point Star 23"/>
          <p:cNvSpPr/>
          <p:nvPr/>
        </p:nvSpPr>
        <p:spPr>
          <a:xfrm>
            <a:off x="4836705" y="359112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25" name="5-Point Star 24"/>
          <p:cNvSpPr/>
          <p:nvPr/>
        </p:nvSpPr>
        <p:spPr>
          <a:xfrm>
            <a:off x="3719026" y="363719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26" name="5-Point Star 25"/>
          <p:cNvSpPr/>
          <p:nvPr/>
        </p:nvSpPr>
        <p:spPr>
          <a:xfrm>
            <a:off x="3639421" y="200282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27" name="5-Point Star 26"/>
          <p:cNvSpPr/>
          <p:nvPr/>
        </p:nvSpPr>
        <p:spPr>
          <a:xfrm>
            <a:off x="3639421" y="516474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1868647308"/>
              </p:ext>
            </p:extLst>
          </p:nvPr>
        </p:nvGraphicFramePr>
        <p:xfrm>
          <a:off x="1473200" y="2019300"/>
          <a:ext cx="10718800" cy="1117600"/>
        </p:xfrm>
        <a:graphic>
          <a:graphicData uri="http://schemas.openxmlformats.org/drawingml/2006/table">
            <a:tbl>
              <a:tblPr firstRow="1" bandRow="1">
                <a:tableStyleId>{5C22544A-7EE6-4342-B048-85BDC9FD1C3A}</a:tableStyleId>
              </a:tblPr>
              <a:tblGrid>
                <a:gridCol w="1071880"/>
                <a:gridCol w="1071880"/>
                <a:gridCol w="1071880"/>
                <a:gridCol w="1071880"/>
                <a:gridCol w="1071880"/>
                <a:gridCol w="1071880"/>
                <a:gridCol w="1071880"/>
                <a:gridCol w="1071880"/>
                <a:gridCol w="1071880"/>
                <a:gridCol w="1071880"/>
              </a:tblGrid>
              <a:tr h="1117600">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20632653"/>
              </p:ext>
            </p:extLst>
          </p:nvPr>
        </p:nvGraphicFramePr>
        <p:xfrm>
          <a:off x="1379099" y="3612630"/>
          <a:ext cx="10812900" cy="1019331"/>
        </p:xfrm>
        <a:graphic>
          <a:graphicData uri="http://schemas.openxmlformats.org/drawingml/2006/table">
            <a:tbl>
              <a:tblPr firstRow="1" bandRow="1">
                <a:tableStyleId>{5C22544A-7EE6-4342-B048-85BDC9FD1C3A}</a:tableStyleId>
              </a:tblPr>
              <a:tblGrid>
                <a:gridCol w="1081290"/>
                <a:gridCol w="1081290"/>
                <a:gridCol w="1081290"/>
                <a:gridCol w="1081290"/>
                <a:gridCol w="1081290"/>
                <a:gridCol w="1081290"/>
                <a:gridCol w="1081290"/>
                <a:gridCol w="1081290"/>
                <a:gridCol w="1081290"/>
                <a:gridCol w="1081290"/>
              </a:tblGrid>
              <a:tr h="1019331">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47252472"/>
              </p:ext>
            </p:extLst>
          </p:nvPr>
        </p:nvGraphicFramePr>
        <p:xfrm>
          <a:off x="1424064" y="5156616"/>
          <a:ext cx="10767940" cy="1094282"/>
        </p:xfrm>
        <a:graphic>
          <a:graphicData uri="http://schemas.openxmlformats.org/drawingml/2006/table">
            <a:tbl>
              <a:tblPr firstRow="1" bandRow="1">
                <a:tableStyleId>{5C22544A-7EE6-4342-B048-85BDC9FD1C3A}</a:tableStyleId>
              </a:tblPr>
              <a:tblGrid>
                <a:gridCol w="1076794"/>
                <a:gridCol w="1076794"/>
                <a:gridCol w="1076794"/>
                <a:gridCol w="1076794"/>
                <a:gridCol w="1076794"/>
                <a:gridCol w="1076794"/>
                <a:gridCol w="1094280"/>
                <a:gridCol w="1059308"/>
                <a:gridCol w="1076794"/>
                <a:gridCol w="1076794"/>
              </a:tblGrid>
              <a:tr h="1094282">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r>
            </a:tbl>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21" y="1987844"/>
            <a:ext cx="1271051" cy="138435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74" y="3544015"/>
            <a:ext cx="1367578" cy="1176253"/>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5" y="4861960"/>
            <a:ext cx="1356694" cy="1629839"/>
          </a:xfrm>
          <a:prstGeom prst="rect">
            <a:avLst/>
          </a:prstGeom>
        </p:spPr>
      </p:pic>
      <p:sp>
        <p:nvSpPr>
          <p:cNvPr id="31" name="TextBox 30"/>
          <p:cNvSpPr txBox="1"/>
          <p:nvPr/>
        </p:nvSpPr>
        <p:spPr>
          <a:xfrm>
            <a:off x="3463363" y="6229822"/>
            <a:ext cx="5735295" cy="523220"/>
          </a:xfrm>
          <a:prstGeom prst="rect">
            <a:avLst/>
          </a:prstGeom>
          <a:noFill/>
        </p:spPr>
        <p:txBody>
          <a:bodyPr wrap="square" rtlCol="0">
            <a:spAutoFit/>
          </a:bodyPr>
          <a:lstStyle/>
          <a:p>
            <a:r>
              <a:rPr lang="en-US" sz="2800" dirty="0" smtClean="0"/>
              <a:t>Interest Inventory: Student Driven </a:t>
            </a:r>
            <a:endParaRPr lang="en-US" sz="2800" dirty="0"/>
          </a:p>
        </p:txBody>
      </p:sp>
    </p:spTree>
    <p:extLst>
      <p:ext uri="{BB962C8B-B14F-4D97-AF65-F5344CB8AC3E}">
        <p14:creationId xmlns:p14="http://schemas.microsoft.com/office/powerpoint/2010/main" val="253898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Bibliography </a:t>
            </a:r>
            <a:endParaRPr lang="en-US" sz="6600" dirty="0"/>
          </a:p>
        </p:txBody>
      </p:sp>
      <p:sp>
        <p:nvSpPr>
          <p:cNvPr id="4" name="Rectangle 3"/>
          <p:cNvSpPr/>
          <p:nvPr/>
        </p:nvSpPr>
        <p:spPr>
          <a:xfrm>
            <a:off x="93872" y="3793390"/>
            <a:ext cx="12192000" cy="338554"/>
          </a:xfrm>
          <a:prstGeom prst="rect">
            <a:avLst/>
          </a:prstGeom>
          <a:solidFill>
            <a:schemeClr val="bg1"/>
          </a:solidFill>
        </p:spPr>
        <p:txBody>
          <a:bodyPr wrap="square">
            <a:spAutoFit/>
          </a:bodyPr>
          <a:lstStyle/>
          <a:p>
            <a:r>
              <a:rPr lang="en-US" sz="1600" dirty="0">
                <a:hlinkClick r:id="rId2"/>
              </a:rPr>
              <a:t>http://www.scottsboro.org/~</a:t>
            </a:r>
            <a:r>
              <a:rPr lang="en-US" sz="1600" dirty="0" smtClean="0">
                <a:hlinkClick r:id="rId2"/>
              </a:rPr>
              <a:t>flewis/SF%20Reading%20Street/Third%20Grade%20Reading%20Street%20Teacher%20Resources.htm</a:t>
            </a:r>
            <a:r>
              <a:rPr lang="en-US" sz="1600" dirty="0" smtClean="0"/>
              <a:t> </a:t>
            </a:r>
            <a:endParaRPr lang="en-US" sz="1600" dirty="0"/>
          </a:p>
        </p:txBody>
      </p:sp>
      <p:sp>
        <p:nvSpPr>
          <p:cNvPr id="3" name="Rectangle 2"/>
          <p:cNvSpPr/>
          <p:nvPr/>
        </p:nvSpPr>
        <p:spPr>
          <a:xfrm>
            <a:off x="87460" y="2014780"/>
            <a:ext cx="3751348" cy="369332"/>
          </a:xfrm>
          <a:prstGeom prst="rect">
            <a:avLst/>
          </a:prstGeom>
          <a:solidFill>
            <a:schemeClr val="bg1"/>
          </a:solidFill>
        </p:spPr>
        <p:txBody>
          <a:bodyPr wrap="none">
            <a:spAutoFit/>
          </a:bodyPr>
          <a:lstStyle/>
          <a:p>
            <a:r>
              <a:rPr lang="en-US" dirty="0">
                <a:hlinkClick r:id="rId3"/>
              </a:rPr>
              <a:t>http://jacksspot.wordpress.com</a:t>
            </a:r>
            <a:r>
              <a:rPr lang="en-US" dirty="0" smtClean="0">
                <a:hlinkClick r:id="rId3"/>
              </a:rPr>
              <a:t>/</a:t>
            </a:r>
            <a:r>
              <a:rPr lang="en-US" dirty="0" smtClean="0"/>
              <a:t> </a:t>
            </a:r>
            <a:endParaRPr lang="en-US" dirty="0"/>
          </a:p>
        </p:txBody>
      </p:sp>
      <p:sp>
        <p:nvSpPr>
          <p:cNvPr id="5" name="Rectangle 4"/>
          <p:cNvSpPr/>
          <p:nvPr/>
        </p:nvSpPr>
        <p:spPr>
          <a:xfrm>
            <a:off x="87460" y="2467391"/>
            <a:ext cx="9144000" cy="369332"/>
          </a:xfrm>
          <a:prstGeom prst="rect">
            <a:avLst/>
          </a:prstGeom>
          <a:solidFill>
            <a:schemeClr val="bg1"/>
          </a:solidFill>
        </p:spPr>
        <p:txBody>
          <a:bodyPr wrap="square">
            <a:spAutoFit/>
          </a:bodyPr>
          <a:lstStyle/>
          <a:p>
            <a:r>
              <a:rPr lang="en-US" dirty="0">
                <a:hlinkClick r:id="rId4"/>
              </a:rPr>
              <a:t>http://</a:t>
            </a:r>
            <a:r>
              <a:rPr lang="en-US" dirty="0" smtClean="0">
                <a:hlinkClick r:id="rId4"/>
              </a:rPr>
              <a:t>www.houghtonmifflinbooks.com/features/thepolarexpress/tg/jumanji.shtml</a:t>
            </a:r>
            <a:r>
              <a:rPr lang="en-US" dirty="0" smtClean="0"/>
              <a:t> </a:t>
            </a:r>
            <a:endParaRPr lang="en-US" dirty="0"/>
          </a:p>
        </p:txBody>
      </p:sp>
      <p:sp>
        <p:nvSpPr>
          <p:cNvPr id="6" name="Rectangle 5"/>
          <p:cNvSpPr/>
          <p:nvPr/>
        </p:nvSpPr>
        <p:spPr>
          <a:xfrm>
            <a:off x="93872" y="2911998"/>
            <a:ext cx="9241536" cy="369332"/>
          </a:xfrm>
          <a:prstGeom prst="rect">
            <a:avLst/>
          </a:prstGeom>
          <a:solidFill>
            <a:schemeClr val="bg1"/>
          </a:solidFill>
        </p:spPr>
        <p:txBody>
          <a:bodyPr wrap="square">
            <a:spAutoFit/>
          </a:bodyPr>
          <a:lstStyle/>
          <a:p>
            <a:r>
              <a:rPr lang="en-US" dirty="0">
                <a:hlinkClick r:id="rId5"/>
              </a:rPr>
              <a:t>http://</a:t>
            </a:r>
            <a:r>
              <a:rPr lang="en-US" dirty="0" smtClean="0">
                <a:hlinkClick r:id="rId5"/>
              </a:rPr>
              <a:t>www.huffingtonpost.com/epicurious/a-ihow-the-grinch-stole-c_b_4386084.html</a:t>
            </a:r>
            <a:r>
              <a:rPr lang="en-US" dirty="0" smtClean="0"/>
              <a:t> </a:t>
            </a:r>
            <a:endParaRPr lang="en-US" dirty="0"/>
          </a:p>
        </p:txBody>
      </p:sp>
      <p:sp>
        <p:nvSpPr>
          <p:cNvPr id="7" name="Rectangle 6"/>
          <p:cNvSpPr/>
          <p:nvPr/>
        </p:nvSpPr>
        <p:spPr>
          <a:xfrm>
            <a:off x="93872" y="4220416"/>
            <a:ext cx="4596130" cy="369332"/>
          </a:xfrm>
          <a:prstGeom prst="rect">
            <a:avLst/>
          </a:prstGeom>
          <a:solidFill>
            <a:schemeClr val="bg1"/>
          </a:solidFill>
        </p:spPr>
        <p:txBody>
          <a:bodyPr wrap="none">
            <a:spAutoFit/>
          </a:bodyPr>
          <a:lstStyle/>
          <a:p>
            <a:r>
              <a:rPr lang="en-US" b="1" dirty="0" smtClean="0">
                <a:solidFill>
                  <a:schemeClr val="bg1"/>
                </a:solidFill>
                <a:latin typeface="Calibri-Bold"/>
                <a:hlinkClick r:id="rId6"/>
              </a:rPr>
              <a:t>http</a:t>
            </a:r>
            <a:r>
              <a:rPr lang="en-US" b="1" dirty="0">
                <a:solidFill>
                  <a:schemeClr val="bg1"/>
                </a:solidFill>
                <a:latin typeface="Calibri-Bold"/>
                <a:hlinkClick r:id="rId6"/>
              </a:rPr>
              <a:t>://</a:t>
            </a:r>
            <a:r>
              <a:rPr lang="en-US" b="1" dirty="0" smtClean="0">
                <a:solidFill>
                  <a:schemeClr val="bg1"/>
                </a:solidFill>
                <a:latin typeface="Calibri-Bold"/>
                <a:hlinkClick r:id="rId6"/>
              </a:rPr>
              <a:t>facebook.com/sweetntegrations1</a:t>
            </a:r>
            <a:r>
              <a:rPr lang="en-US" b="1" dirty="0" smtClean="0">
                <a:solidFill>
                  <a:schemeClr val="bg1"/>
                </a:solidFill>
                <a:latin typeface="Calibri-Bold"/>
              </a:rPr>
              <a:t>  </a:t>
            </a:r>
            <a:endParaRPr lang="en-US" dirty="0">
              <a:solidFill>
                <a:schemeClr val="bg1"/>
              </a:solidFill>
            </a:endParaRPr>
          </a:p>
        </p:txBody>
      </p:sp>
      <p:sp>
        <p:nvSpPr>
          <p:cNvPr id="8" name="Rectangle 7"/>
          <p:cNvSpPr/>
          <p:nvPr/>
        </p:nvSpPr>
        <p:spPr>
          <a:xfrm>
            <a:off x="93872" y="3357220"/>
            <a:ext cx="7144512" cy="369332"/>
          </a:xfrm>
          <a:prstGeom prst="rect">
            <a:avLst/>
          </a:prstGeom>
          <a:solidFill>
            <a:schemeClr val="bg1"/>
          </a:solidFill>
        </p:spPr>
        <p:txBody>
          <a:bodyPr wrap="square">
            <a:spAutoFit/>
          </a:bodyPr>
          <a:lstStyle/>
          <a:p>
            <a:r>
              <a:rPr lang="en-US" dirty="0">
                <a:hlinkClick r:id="rId7"/>
              </a:rPr>
              <a:t>http://</a:t>
            </a:r>
            <a:r>
              <a:rPr lang="en-US" dirty="0" smtClean="0">
                <a:hlinkClick r:id="rId7"/>
              </a:rPr>
              <a:t>www.teacherspayteachers.com/Store/The-Sweetest-Thing</a:t>
            </a:r>
            <a:r>
              <a:rPr lang="en-US" dirty="0" smtClean="0"/>
              <a:t> </a:t>
            </a:r>
            <a:endParaRPr lang="en-US" dirty="0"/>
          </a:p>
        </p:txBody>
      </p:sp>
      <p:sp>
        <p:nvSpPr>
          <p:cNvPr id="9" name="Rectangle 8"/>
          <p:cNvSpPr/>
          <p:nvPr/>
        </p:nvSpPr>
        <p:spPr>
          <a:xfrm>
            <a:off x="93872" y="5126447"/>
            <a:ext cx="3523337" cy="369332"/>
          </a:xfrm>
          <a:prstGeom prst="rect">
            <a:avLst/>
          </a:prstGeom>
          <a:solidFill>
            <a:schemeClr val="bg1"/>
          </a:solidFill>
        </p:spPr>
        <p:txBody>
          <a:bodyPr wrap="square">
            <a:spAutoFit/>
          </a:bodyPr>
          <a:lstStyle/>
          <a:p>
            <a:r>
              <a:rPr lang="en-US" dirty="0">
                <a:hlinkClick r:id="rId8"/>
              </a:rPr>
              <a:t>http://www.wordle.net/create</a:t>
            </a:r>
            <a:r>
              <a:rPr lang="en-US" dirty="0"/>
              <a:t> </a:t>
            </a:r>
          </a:p>
        </p:txBody>
      </p:sp>
      <p:sp>
        <p:nvSpPr>
          <p:cNvPr id="11" name="Rectangle 10"/>
          <p:cNvSpPr/>
          <p:nvPr/>
        </p:nvSpPr>
        <p:spPr>
          <a:xfrm>
            <a:off x="93872" y="4658178"/>
            <a:ext cx="3744936" cy="369332"/>
          </a:xfrm>
          <a:prstGeom prst="rect">
            <a:avLst/>
          </a:prstGeom>
          <a:solidFill>
            <a:schemeClr val="bg1"/>
          </a:solidFill>
        </p:spPr>
        <p:txBody>
          <a:bodyPr wrap="none">
            <a:spAutoFit/>
          </a:bodyPr>
          <a:lstStyle/>
          <a:p>
            <a:r>
              <a:rPr lang="en-US" dirty="0">
                <a:hlinkClick r:id="rId9"/>
              </a:rPr>
              <a:t>http://kateinelgin.wordpress.com</a:t>
            </a:r>
            <a:endParaRPr lang="en-US" dirty="0"/>
          </a:p>
        </p:txBody>
      </p:sp>
      <p:sp>
        <p:nvSpPr>
          <p:cNvPr id="12" name="Rectangle 2"/>
          <p:cNvSpPr>
            <a:spLocks noChangeArrowheads="1"/>
          </p:cNvSpPr>
          <p:nvPr/>
        </p:nvSpPr>
        <p:spPr bwMode="auto">
          <a:xfrm>
            <a:off x="203199" y="5594716"/>
            <a:ext cx="11493501" cy="1477328"/>
          </a:xfrm>
          <a:prstGeom prst="rect">
            <a:avLst/>
          </a:prstGeom>
          <a:solidFill>
            <a:schemeClr val="bg1">
              <a:lumMod val="85000"/>
              <a:lumOff val="1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Moore, D. W., Moore, S. A., Cunningham, P. M., &amp; Cunningham, J. W. (2011).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Readers and Writers in the Content Areas K-12.</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Boston: Pearson.</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Van Allsburg, C. (1981).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Jumanji.</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New York: Houghton Mifflin Harcourt Publishing Company.</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8036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753228"/>
            <a:ext cx="10120011" cy="1080938"/>
          </a:xfrm>
        </p:spPr>
        <p:txBody>
          <a:bodyPr>
            <a:noAutofit/>
          </a:bodyPr>
          <a:lstStyle/>
          <a:p>
            <a:r>
              <a:rPr lang="en-US" sz="8800" dirty="0" smtClean="0"/>
              <a:t>Zathura  next week</a:t>
            </a:r>
            <a:endParaRPr lang="en-US" sz="88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02496263"/>
              </p:ext>
            </p:extLst>
          </p:nvPr>
        </p:nvGraphicFramePr>
        <p:xfrm>
          <a:off x="2525713" y="2117725"/>
          <a:ext cx="3808412" cy="4927600"/>
        </p:xfrm>
        <a:graphic>
          <a:graphicData uri="http://schemas.openxmlformats.org/presentationml/2006/ole">
            <mc:AlternateContent xmlns:mc="http://schemas.openxmlformats.org/markup-compatibility/2006">
              <mc:Choice xmlns:v="urn:schemas-microsoft-com:vml" Requires="v">
                <p:oleObj spid="_x0000_s8251" name="Acrobat Document" r:id="rId3" imgW="5829233" imgH="7543800" progId="AcroExch.Document.11">
                  <p:embed/>
                </p:oleObj>
              </mc:Choice>
              <mc:Fallback>
                <p:oleObj name="Acrobat Document" r:id="rId3" imgW="5829233" imgH="7543800" progId="AcroExch.Document.11">
                  <p:embed/>
                  <p:pic>
                    <p:nvPicPr>
                      <p:cNvPr id="0" name=""/>
                      <p:cNvPicPr/>
                      <p:nvPr/>
                    </p:nvPicPr>
                    <p:blipFill>
                      <a:blip r:embed="rId4"/>
                      <a:stretch>
                        <a:fillRect/>
                      </a:stretch>
                    </p:blipFill>
                    <p:spPr>
                      <a:xfrm>
                        <a:off x="2525713" y="2117725"/>
                        <a:ext cx="3808412" cy="4927600"/>
                      </a:xfrm>
                      <a:prstGeom prst="rect">
                        <a:avLst/>
                      </a:prstGeom>
                    </p:spPr>
                  </p:pic>
                </p:oleObj>
              </mc:Fallback>
            </mc:AlternateContent>
          </a:graphicData>
        </a:graphic>
      </p:graphicFrame>
    </p:spTree>
    <p:extLst>
      <p:ext uri="{BB962C8B-B14F-4D97-AF65-F5344CB8AC3E}">
        <p14:creationId xmlns:p14="http://schemas.microsoft.com/office/powerpoint/2010/main" val="222942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632" y="2666711"/>
            <a:ext cx="2647950" cy="2647950"/>
          </a:xfrm>
          <a:prstGeom prst="rect">
            <a:avLst/>
          </a:prstGeom>
        </p:spPr>
      </p:pic>
      <p:sp>
        <p:nvSpPr>
          <p:cNvPr id="3" name="Content Placeholder 2"/>
          <p:cNvSpPr>
            <a:spLocks noGrp="1"/>
          </p:cNvSpPr>
          <p:nvPr>
            <p:ph idx="1"/>
          </p:nvPr>
        </p:nvSpPr>
        <p:spPr>
          <a:xfrm>
            <a:off x="149903" y="1339451"/>
            <a:ext cx="10469329" cy="5035296"/>
          </a:xfrm>
        </p:spPr>
        <p:txBody>
          <a:bodyPr>
            <a:normAutofit fontScale="92500" lnSpcReduction="20000"/>
          </a:bodyPr>
          <a:lstStyle/>
          <a:p>
            <a:pPr marL="0" indent="0">
              <a:buNone/>
            </a:pPr>
            <a:r>
              <a:rPr lang="en-US" sz="4400" b="1" dirty="0" smtClean="0"/>
              <a:t> </a:t>
            </a:r>
            <a:r>
              <a:rPr lang="en-US" sz="4800" b="1" dirty="0" smtClean="0"/>
              <a:t>An Author Study Of Chris Van Allsburg!</a:t>
            </a:r>
          </a:p>
          <a:p>
            <a:pPr marL="0" indent="0">
              <a:buNone/>
            </a:pPr>
            <a:r>
              <a:rPr lang="en-US" sz="4800" dirty="0" smtClean="0"/>
              <a:t> </a:t>
            </a:r>
          </a:p>
          <a:p>
            <a:pPr marL="0" indent="0">
              <a:buNone/>
            </a:pPr>
            <a:r>
              <a:rPr lang="en-US" sz="4400" dirty="0" smtClean="0"/>
              <a:t>Regina Medal</a:t>
            </a:r>
            <a:endParaRPr lang="en-US" sz="4400" b="1" dirty="0"/>
          </a:p>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r>
              <a:rPr lang="en-US" sz="4400" dirty="0" smtClean="0"/>
              <a:t>                                         Caldecott </a:t>
            </a:r>
            <a:r>
              <a:rPr lang="en-US" sz="4400" dirty="0"/>
              <a:t>Medal </a:t>
            </a:r>
          </a:p>
        </p:txBody>
      </p:sp>
      <p:sp>
        <p:nvSpPr>
          <p:cNvPr id="2" name="Title 1"/>
          <p:cNvSpPr>
            <a:spLocks noGrp="1"/>
          </p:cNvSpPr>
          <p:nvPr>
            <p:ph type="title"/>
          </p:nvPr>
        </p:nvSpPr>
        <p:spPr>
          <a:xfrm>
            <a:off x="680321" y="0"/>
            <a:ext cx="9613861" cy="1080938"/>
          </a:xfrm>
        </p:spPr>
        <p:txBody>
          <a:bodyPr>
            <a:normAutofit/>
          </a:bodyPr>
          <a:lstStyle/>
          <a:p>
            <a:r>
              <a:rPr lang="en-US" sz="5400" dirty="0" smtClean="0"/>
              <a:t>     </a:t>
            </a:r>
            <a:endParaRPr lang="en-US" sz="5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3" y="3020279"/>
            <a:ext cx="4623779" cy="2673385"/>
          </a:xfrm>
          <a:prstGeom prst="rect">
            <a:avLst/>
          </a:prstGeom>
        </p:spPr>
      </p:pic>
    </p:spTree>
    <p:extLst>
      <p:ext uri="{BB962C8B-B14F-4D97-AF65-F5344CB8AC3E}">
        <p14:creationId xmlns:p14="http://schemas.microsoft.com/office/powerpoint/2010/main" val="220623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8222781"/>
              </p:ext>
            </p:extLst>
          </p:nvPr>
        </p:nvGraphicFramePr>
        <p:xfrm>
          <a:off x="386080" y="0"/>
          <a:ext cx="1163523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2292095"/>
            <a:ext cx="10533888" cy="923330"/>
          </a:xfrm>
          <a:prstGeom prst="rect">
            <a:avLst/>
          </a:prstGeom>
          <a:solidFill>
            <a:schemeClr val="bg1"/>
          </a:solid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Common Core State Standards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810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66280381"/>
              </p:ext>
            </p:extLst>
          </p:nvPr>
        </p:nvGraphicFramePr>
        <p:xfrm>
          <a:off x="329184" y="146304"/>
          <a:ext cx="11533632" cy="6540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399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10777728" cy="1080938"/>
          </a:xfrm>
        </p:spPr>
        <p:txBody>
          <a:bodyPr>
            <a:noAutofit/>
          </a:bodyPr>
          <a:lstStyle/>
          <a:p>
            <a:r>
              <a:rPr lang="en-US" sz="4000" dirty="0" smtClean="0"/>
              <a:t>A Six Week Unit on Chris Van Allsburg’s books:</a:t>
            </a:r>
            <a:endParaRPr lang="en-US" sz="4000" dirty="0"/>
          </a:p>
        </p:txBody>
      </p:sp>
      <p:sp>
        <p:nvSpPr>
          <p:cNvPr id="3" name="Content Placeholder 2"/>
          <p:cNvSpPr>
            <a:spLocks noGrp="1"/>
          </p:cNvSpPr>
          <p:nvPr>
            <p:ph idx="1"/>
          </p:nvPr>
        </p:nvSpPr>
        <p:spPr>
          <a:xfrm>
            <a:off x="680321" y="1987296"/>
            <a:ext cx="9613861" cy="4730495"/>
          </a:xfrm>
        </p:spPr>
        <p:txBody>
          <a:bodyPr>
            <a:normAutofit/>
          </a:bodyPr>
          <a:lstStyle/>
          <a:p>
            <a:pPr marL="0" indent="0">
              <a:buNone/>
            </a:pPr>
            <a:r>
              <a:rPr lang="en-US" sz="4000" dirty="0" smtClean="0"/>
              <a:t>			 </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4211312934"/>
              </p:ext>
            </p:extLst>
          </p:nvPr>
        </p:nvGraphicFramePr>
        <p:xfrm>
          <a:off x="1460500" y="1987296"/>
          <a:ext cx="8521700" cy="4724400"/>
        </p:xfrm>
        <a:graphic>
          <a:graphicData uri="http://schemas.openxmlformats.org/drawingml/2006/table">
            <a:tbl>
              <a:tblPr firstRow="1" bandRow="1">
                <a:tableStyleId>{073A0DAA-6AF3-43AB-8588-CEC1D06C72B9}</a:tableStyleId>
              </a:tblPr>
              <a:tblGrid>
                <a:gridCol w="4864100"/>
                <a:gridCol w="3657600"/>
              </a:tblGrid>
              <a:tr h="503936">
                <a:tc>
                  <a:txBody>
                    <a:bodyPr/>
                    <a:lstStyle/>
                    <a:p>
                      <a:r>
                        <a:rPr lang="en-US" sz="2800" dirty="0" smtClean="0"/>
                        <a:t>Polar Express </a:t>
                      </a:r>
                      <a:endParaRPr lang="en-US" sz="2800" dirty="0"/>
                    </a:p>
                  </a:txBody>
                  <a:tcPr/>
                </a:tc>
                <a:tc>
                  <a:txBody>
                    <a:bodyPr/>
                    <a:lstStyle/>
                    <a:p>
                      <a:r>
                        <a:rPr lang="en-US" sz="2800" dirty="0" smtClean="0"/>
                        <a:t>(Dec.5-19) two weeks</a:t>
                      </a:r>
                    </a:p>
                  </a:txBody>
                  <a:tcPr/>
                </a:tc>
              </a:tr>
              <a:tr h="881888">
                <a:tc>
                  <a:txBody>
                    <a:bodyPr/>
                    <a:lstStyle/>
                    <a:p>
                      <a:r>
                        <a:rPr lang="en-US" sz="2800" dirty="0" smtClean="0"/>
                        <a:t>Class: Musical Performance</a:t>
                      </a:r>
                    </a:p>
                    <a:p>
                      <a:r>
                        <a:rPr lang="en-US" sz="2800" dirty="0" smtClean="0"/>
                        <a:t>for</a:t>
                      </a:r>
                      <a:r>
                        <a:rPr lang="en-US" sz="2800" baseline="0" dirty="0" smtClean="0"/>
                        <a:t> school</a:t>
                      </a:r>
                      <a:r>
                        <a:rPr lang="en-US" sz="2800" dirty="0" smtClean="0"/>
                        <a:t> </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December 19, 2013 </a:t>
                      </a:r>
                    </a:p>
                    <a:p>
                      <a:endParaRPr lang="en-US" sz="2800" dirty="0"/>
                    </a:p>
                  </a:txBody>
                  <a:tcPr/>
                </a:tc>
              </a:tr>
              <a:tr h="881888">
                <a:tc>
                  <a:txBody>
                    <a:bodyPr/>
                    <a:lstStyle/>
                    <a:p>
                      <a:r>
                        <a:rPr lang="en-US" sz="2800" dirty="0" smtClean="0"/>
                        <a:t>Jumanji 	</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(April 21-25)</a:t>
                      </a:r>
                    </a:p>
                    <a:p>
                      <a:endParaRPr lang="en-US" sz="2800" dirty="0"/>
                    </a:p>
                  </a:txBody>
                  <a:tcPr/>
                </a:tc>
              </a:tr>
              <a:tr h="881888">
                <a:tc>
                  <a:txBody>
                    <a:bodyPr/>
                    <a:lstStyle/>
                    <a:p>
                      <a:r>
                        <a:rPr lang="en-US" sz="2800" dirty="0" smtClean="0"/>
                        <a:t>Zathura</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(April 28-May 2)</a:t>
                      </a:r>
                    </a:p>
                    <a:p>
                      <a:endParaRPr lang="en-US" sz="2800" dirty="0"/>
                    </a:p>
                  </a:txBody>
                  <a:tcPr/>
                </a:tc>
              </a:tr>
              <a:tr h="881888">
                <a:tc>
                  <a:txBody>
                    <a:bodyPr/>
                    <a:lstStyle/>
                    <a:p>
                      <a:r>
                        <a:rPr lang="en-US" sz="2800" dirty="0" smtClean="0"/>
                        <a:t>Two Bad Ants </a:t>
                      </a:r>
                      <a:endParaRPr lang="en-US" sz="2800" dirty="0"/>
                    </a:p>
                  </a:txBody>
                  <a:tcPr/>
                </a:tc>
                <a:tc>
                  <a:txBody>
                    <a:bodyPr/>
                    <a:lstStyle/>
                    <a:p>
                      <a:r>
                        <a:rPr lang="en-US" sz="2800" dirty="0" smtClean="0"/>
                        <a:t>(May 5-9)</a:t>
                      </a:r>
                    </a:p>
                    <a:p>
                      <a:endParaRPr lang="en-US" sz="2800" dirty="0"/>
                    </a:p>
                  </a:txBody>
                  <a:tcPr/>
                </a:tc>
              </a:tr>
            </a:tbl>
          </a:graphicData>
        </a:graphic>
      </p:graphicFrame>
    </p:spTree>
    <p:extLst>
      <p:ext uri="{BB962C8B-B14F-4D97-AF65-F5344CB8AC3E}">
        <p14:creationId xmlns:p14="http://schemas.microsoft.com/office/powerpoint/2010/main" val="1704781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Polar Express</a:t>
            </a:r>
            <a:endParaRPr lang="en-US" sz="6000" dirty="0"/>
          </a:p>
        </p:txBody>
      </p:sp>
      <p:graphicFrame>
        <p:nvGraphicFramePr>
          <p:cNvPr id="4" name="Content Placeholder 3"/>
          <p:cNvGraphicFramePr>
            <a:graphicFrameLocks/>
          </p:cNvGraphicFramePr>
          <p:nvPr>
            <p:extLst>
              <p:ext uri="{D42A27DB-BD31-4B8C-83A1-F6EECF244321}">
                <p14:modId xmlns:p14="http://schemas.microsoft.com/office/powerpoint/2010/main" val="2701685726"/>
              </p:ext>
            </p:extLst>
          </p:nvPr>
        </p:nvGraphicFramePr>
        <p:xfrm>
          <a:off x="680321" y="1983232"/>
          <a:ext cx="96139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71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Jumanji</a:t>
            </a:r>
            <a:endParaRPr lang="en-US" sz="7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183913"/>
              </p:ext>
            </p:extLst>
          </p:nvPr>
        </p:nvGraphicFramePr>
        <p:xfrm>
          <a:off x="583502" y="1971040"/>
          <a:ext cx="96139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03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1943</TotalTime>
  <Words>1507</Words>
  <Application>Microsoft Office PowerPoint</Application>
  <PresentationFormat>Widescreen</PresentationFormat>
  <Paragraphs>360</Paragraphs>
  <Slides>31</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45" baseType="lpstr">
      <vt:lpstr>ApolloMT-SemiBold</vt:lpstr>
      <vt:lpstr>Arial</vt:lpstr>
      <vt:lpstr>Calibri</vt:lpstr>
      <vt:lpstr>Calibri-Bold</vt:lpstr>
      <vt:lpstr>Comic Sans MS</vt:lpstr>
      <vt:lpstr>Garamond-Book</vt:lpstr>
      <vt:lpstr>Tahoma</vt:lpstr>
      <vt:lpstr>Times New Roman</vt:lpstr>
      <vt:lpstr>Trebuchet MS</vt:lpstr>
      <vt:lpstr>Wingdings</vt:lpstr>
      <vt:lpstr>Berlin</vt:lpstr>
      <vt:lpstr>Document</vt:lpstr>
      <vt:lpstr>Acrobat Document</vt:lpstr>
      <vt:lpstr>Presentation</vt:lpstr>
      <vt:lpstr>PowerPoint Presentation</vt:lpstr>
      <vt:lpstr>An Author Study of    </vt:lpstr>
      <vt:lpstr>Which of these authors is the most interesting to you?   Why?                             Select your number and cast a vote with a star. Voting 11/15/13                 </vt:lpstr>
      <vt:lpstr>     </vt:lpstr>
      <vt:lpstr>PowerPoint Presentation</vt:lpstr>
      <vt:lpstr>PowerPoint Presentation</vt:lpstr>
      <vt:lpstr>A Six Week Unit on Chris Van Allsburg’s books:</vt:lpstr>
      <vt:lpstr>Polar Express</vt:lpstr>
      <vt:lpstr>Jumanji</vt:lpstr>
      <vt:lpstr>PowerPoint Presentation</vt:lpstr>
      <vt:lpstr>  Central Question Why do you think Chris Van Allsburg wrote this story?     Stem Questions for Jumanji small and large group discussion</vt:lpstr>
      <vt:lpstr>Jumanji     </vt:lpstr>
      <vt:lpstr>Story: Jumanji</vt:lpstr>
      <vt:lpstr>              Smart Board Concentration Game Students will move tile to match up the vocabulary word to its definition. Once they have they will place the tiles and rest tiles at the top of the board. </vt:lpstr>
      <vt:lpstr>Meet the Author/Chris Van Allsburg  </vt:lpstr>
      <vt:lpstr>Story: Jumanji</vt:lpstr>
      <vt:lpstr>Password</vt:lpstr>
      <vt:lpstr>Story: Jumanji</vt:lpstr>
      <vt:lpstr>Venn Diagram </vt:lpstr>
      <vt:lpstr>Whatta Ya Know!</vt:lpstr>
      <vt:lpstr>http://kateinelgin.wordpress.com/ </vt:lpstr>
      <vt:lpstr>Story: Jumanji</vt:lpstr>
      <vt:lpstr>Twenty Questions                          Authors Point                          of view</vt:lpstr>
      <vt:lpstr>Story: Jumanji</vt:lpstr>
      <vt:lpstr>Stump The Expert Students will be in groups of 5  the EXPERT will give the clue in a sentence and the students will give clues from one student to the next.  Who ever gives the correct answer becomes the new EXPERT.           Good Luck and Beat the clock!</vt:lpstr>
      <vt:lpstr>Invent your own game</vt:lpstr>
      <vt:lpstr>Wordle     http://www.wordle.net/create </vt:lpstr>
      <vt:lpstr>Jumanji Movie on Friday</vt:lpstr>
      <vt:lpstr>Jumanji Class Play Presentation</vt:lpstr>
      <vt:lpstr>Bibliography </vt:lpstr>
      <vt:lpstr>Zathura  next week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 Study</dc:title>
  <dc:creator>Lisa Bays</dc:creator>
  <cp:lastModifiedBy>Lisa Bays</cp:lastModifiedBy>
  <cp:revision>169</cp:revision>
  <dcterms:created xsi:type="dcterms:W3CDTF">2014-04-18T15:57:33Z</dcterms:created>
  <dcterms:modified xsi:type="dcterms:W3CDTF">2015-06-10T23:40:39Z</dcterms:modified>
</cp:coreProperties>
</file>