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19"/>
  </p:notesMasterIdLst>
  <p:handoutMasterIdLst>
    <p:handoutMasterId r:id="rId20"/>
  </p:handoutMasterIdLst>
  <p:sldIdLst>
    <p:sldId id="259" r:id="rId3"/>
    <p:sldId id="260" r:id="rId4"/>
    <p:sldId id="269" r:id="rId5"/>
    <p:sldId id="264" r:id="rId6"/>
    <p:sldId id="265" r:id="rId7"/>
    <p:sldId id="275" r:id="rId8"/>
    <p:sldId id="272" r:id="rId9"/>
    <p:sldId id="270" r:id="rId10"/>
    <p:sldId id="271" r:id="rId11"/>
    <p:sldId id="274" r:id="rId12"/>
    <p:sldId id="273" r:id="rId13"/>
    <p:sldId id="276" r:id="rId14"/>
    <p:sldId id="277" r:id="rId15"/>
    <p:sldId id="267" r:id="rId16"/>
    <p:sldId id="280"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CE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3" autoAdjust="0"/>
    <p:restoredTop sz="94660"/>
  </p:normalViewPr>
  <p:slideViewPr>
    <p:cSldViewPr snapToGrid="0">
      <p:cViewPr varScale="1">
        <p:scale>
          <a:sx n="76" d="100"/>
          <a:sy n="76" d="100"/>
        </p:scale>
        <p:origin x="210" y="96"/>
      </p:cViewPr>
      <p:guideLst/>
    </p:cSldViewPr>
  </p:slideViewPr>
  <p:notesTextViewPr>
    <p:cViewPr>
      <p:scale>
        <a:sx n="1" d="1"/>
        <a:sy n="1" d="1"/>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C3E871-234A-4650-93DF-AD8342C71E7D}" type="doc">
      <dgm:prSet loTypeId="urn:microsoft.com/office/officeart/2005/8/layout/pyramid2" loCatId="list" qsTypeId="urn:microsoft.com/office/officeart/2005/8/quickstyle/simple1" qsCatId="simple" csTypeId="urn:microsoft.com/office/officeart/2005/8/colors/colorful2" csCatId="colorful" phldr="1"/>
      <dgm:spPr/>
    </dgm:pt>
    <dgm:pt modelId="{1EB61CD1-DEC2-4FCC-9496-F5202F38C506}">
      <dgm:prSet phldrT="[Text]"/>
      <dgm:spPr/>
      <dgm:t>
        <a:bodyPr/>
        <a:lstStyle/>
        <a:p>
          <a:r>
            <a:rPr lang="en-US" dirty="0" smtClean="0"/>
            <a:t>cotton</a:t>
          </a:r>
          <a:endParaRPr lang="en-US" dirty="0"/>
        </a:p>
      </dgm:t>
    </dgm:pt>
    <dgm:pt modelId="{173C9886-0C94-4ABB-931A-AB90881C7C6B}" type="parTrans" cxnId="{1C75C9F9-1577-4934-97B9-D6F23FE5EE87}">
      <dgm:prSet/>
      <dgm:spPr/>
      <dgm:t>
        <a:bodyPr/>
        <a:lstStyle/>
        <a:p>
          <a:endParaRPr lang="en-US"/>
        </a:p>
      </dgm:t>
    </dgm:pt>
    <dgm:pt modelId="{A518C8C1-D717-4514-AD3A-EC8F9EEB4CA3}" type="sibTrans" cxnId="{1C75C9F9-1577-4934-97B9-D6F23FE5EE87}">
      <dgm:prSet/>
      <dgm:spPr/>
      <dgm:t>
        <a:bodyPr/>
        <a:lstStyle/>
        <a:p>
          <a:endParaRPr lang="en-US"/>
        </a:p>
      </dgm:t>
    </dgm:pt>
    <dgm:pt modelId="{6D55796F-CF0F-4C46-A70B-029DDB225EE8}">
      <dgm:prSet phldrT="[Text]"/>
      <dgm:spPr/>
      <dgm:t>
        <a:bodyPr/>
        <a:lstStyle/>
        <a:p>
          <a:r>
            <a:rPr lang="en-US" dirty="0" smtClean="0"/>
            <a:t>festival  </a:t>
          </a:r>
          <a:endParaRPr lang="en-US" dirty="0"/>
        </a:p>
      </dgm:t>
    </dgm:pt>
    <dgm:pt modelId="{831FE2AB-8A90-4003-B96C-024973993B7C}" type="parTrans" cxnId="{C420EF12-3224-4CFB-9DA0-264869D9ACBE}">
      <dgm:prSet/>
      <dgm:spPr/>
      <dgm:t>
        <a:bodyPr/>
        <a:lstStyle/>
        <a:p>
          <a:endParaRPr lang="en-US"/>
        </a:p>
      </dgm:t>
    </dgm:pt>
    <dgm:pt modelId="{B64EDCEC-ADF6-4D62-818C-E7E5BC4473B6}" type="sibTrans" cxnId="{C420EF12-3224-4CFB-9DA0-264869D9ACBE}">
      <dgm:prSet/>
      <dgm:spPr/>
      <dgm:t>
        <a:bodyPr/>
        <a:lstStyle/>
        <a:p>
          <a:endParaRPr lang="en-US"/>
        </a:p>
      </dgm:t>
    </dgm:pt>
    <dgm:pt modelId="{8FBCD8A1-323F-4787-A954-03F08C3FA750}">
      <dgm:prSet phldrT="[Text]"/>
      <dgm:spPr/>
      <dgm:t>
        <a:bodyPr/>
        <a:lstStyle/>
        <a:p>
          <a:r>
            <a:rPr lang="en-US" dirty="0" smtClean="0"/>
            <a:t>handkerchief </a:t>
          </a:r>
          <a:endParaRPr lang="en-US" dirty="0"/>
        </a:p>
      </dgm:t>
    </dgm:pt>
    <dgm:pt modelId="{D11C1EDA-93EF-47CA-BF4F-E6F548220A9D}" type="parTrans" cxnId="{5FE584D4-9E27-427A-88CC-B85369F5B9C3}">
      <dgm:prSet/>
      <dgm:spPr/>
      <dgm:t>
        <a:bodyPr/>
        <a:lstStyle/>
        <a:p>
          <a:endParaRPr lang="en-US"/>
        </a:p>
      </dgm:t>
    </dgm:pt>
    <dgm:pt modelId="{0A40BC7D-BCE4-4A55-8457-58F07ABA2529}" type="sibTrans" cxnId="{5FE584D4-9E27-427A-88CC-B85369F5B9C3}">
      <dgm:prSet/>
      <dgm:spPr/>
      <dgm:t>
        <a:bodyPr/>
        <a:lstStyle/>
        <a:p>
          <a:endParaRPr lang="en-US"/>
        </a:p>
      </dgm:t>
    </dgm:pt>
    <dgm:pt modelId="{BED494E9-45A6-4012-A639-F9215ABF1013}" type="pres">
      <dgm:prSet presAssocID="{CFC3E871-234A-4650-93DF-AD8342C71E7D}" presName="compositeShape" presStyleCnt="0">
        <dgm:presLayoutVars>
          <dgm:dir/>
          <dgm:resizeHandles/>
        </dgm:presLayoutVars>
      </dgm:prSet>
      <dgm:spPr/>
    </dgm:pt>
    <dgm:pt modelId="{9E7C03D3-9501-4087-8261-5BC5A5DC67D0}" type="pres">
      <dgm:prSet presAssocID="{CFC3E871-234A-4650-93DF-AD8342C71E7D}" presName="pyramid" presStyleLbl="node1" presStyleIdx="0" presStyleCnt="1" custLinFactNeighborX="1136"/>
      <dgm:spPr/>
    </dgm:pt>
    <dgm:pt modelId="{D80B7949-6C66-48B0-9DDB-08FB4ECC872B}" type="pres">
      <dgm:prSet presAssocID="{CFC3E871-234A-4650-93DF-AD8342C71E7D}" presName="theList" presStyleCnt="0"/>
      <dgm:spPr/>
    </dgm:pt>
    <dgm:pt modelId="{AF969B98-B3E9-44F9-9AF5-E5869D07F9A9}" type="pres">
      <dgm:prSet presAssocID="{1EB61CD1-DEC2-4FCC-9496-F5202F38C506}" presName="aNode" presStyleLbl="fgAcc1" presStyleIdx="0" presStyleCnt="3" custLinFactY="-51589" custLinFactNeighborX="-53092" custLinFactNeighborY="-100000">
        <dgm:presLayoutVars>
          <dgm:bulletEnabled val="1"/>
        </dgm:presLayoutVars>
      </dgm:prSet>
      <dgm:spPr/>
      <dgm:t>
        <a:bodyPr/>
        <a:lstStyle/>
        <a:p>
          <a:endParaRPr lang="en-US"/>
        </a:p>
      </dgm:t>
    </dgm:pt>
    <dgm:pt modelId="{845873C0-2610-440E-9638-69362079B2C6}" type="pres">
      <dgm:prSet presAssocID="{1EB61CD1-DEC2-4FCC-9496-F5202F38C506}" presName="aSpace" presStyleCnt="0"/>
      <dgm:spPr/>
    </dgm:pt>
    <dgm:pt modelId="{3C3E025D-1D8D-43EC-8C36-F7C6C1DD114B}" type="pres">
      <dgm:prSet presAssocID="{6D55796F-CF0F-4C46-A70B-029DDB225EE8}" presName="aNode" presStyleLbl="fgAcc1" presStyleIdx="1" presStyleCnt="3" custLinFactY="144061" custLinFactNeighborX="46558" custLinFactNeighborY="200000">
        <dgm:presLayoutVars>
          <dgm:bulletEnabled val="1"/>
        </dgm:presLayoutVars>
      </dgm:prSet>
      <dgm:spPr/>
      <dgm:t>
        <a:bodyPr/>
        <a:lstStyle/>
        <a:p>
          <a:endParaRPr lang="en-US"/>
        </a:p>
      </dgm:t>
    </dgm:pt>
    <dgm:pt modelId="{F63AD330-DE08-4C46-801C-39260D71E113}" type="pres">
      <dgm:prSet presAssocID="{6D55796F-CF0F-4C46-A70B-029DDB225EE8}" presName="aSpace" presStyleCnt="0"/>
      <dgm:spPr/>
    </dgm:pt>
    <dgm:pt modelId="{2C8782FE-F1BA-48F0-B9CA-F53F8A89EA08}" type="pres">
      <dgm:prSet presAssocID="{8FBCD8A1-323F-4787-A954-03F08C3FA750}" presName="aNode" presStyleLbl="fgAcc1" presStyleIdx="2" presStyleCnt="3" custLinFactX="-60610" custLinFactY="44061" custLinFactNeighborX="-100000" custLinFactNeighborY="100000">
        <dgm:presLayoutVars>
          <dgm:bulletEnabled val="1"/>
        </dgm:presLayoutVars>
      </dgm:prSet>
      <dgm:spPr/>
      <dgm:t>
        <a:bodyPr/>
        <a:lstStyle/>
        <a:p>
          <a:endParaRPr lang="en-US"/>
        </a:p>
      </dgm:t>
    </dgm:pt>
    <dgm:pt modelId="{E1A4D843-611F-409B-A308-D44B2F06F4C4}" type="pres">
      <dgm:prSet presAssocID="{8FBCD8A1-323F-4787-A954-03F08C3FA750}" presName="aSpace" presStyleCnt="0"/>
      <dgm:spPr/>
    </dgm:pt>
  </dgm:ptLst>
  <dgm:cxnLst>
    <dgm:cxn modelId="{1C75C9F9-1577-4934-97B9-D6F23FE5EE87}" srcId="{CFC3E871-234A-4650-93DF-AD8342C71E7D}" destId="{1EB61CD1-DEC2-4FCC-9496-F5202F38C506}" srcOrd="0" destOrd="0" parTransId="{173C9886-0C94-4ABB-931A-AB90881C7C6B}" sibTransId="{A518C8C1-D717-4514-AD3A-EC8F9EEB4CA3}"/>
    <dgm:cxn modelId="{C420EF12-3224-4CFB-9DA0-264869D9ACBE}" srcId="{CFC3E871-234A-4650-93DF-AD8342C71E7D}" destId="{6D55796F-CF0F-4C46-A70B-029DDB225EE8}" srcOrd="1" destOrd="0" parTransId="{831FE2AB-8A90-4003-B96C-024973993B7C}" sibTransId="{B64EDCEC-ADF6-4D62-818C-E7E5BC4473B6}"/>
    <dgm:cxn modelId="{DDCD11B4-15F3-4540-98F7-9DFD4BA1F2D3}" type="presOf" srcId="{8FBCD8A1-323F-4787-A954-03F08C3FA750}" destId="{2C8782FE-F1BA-48F0-B9CA-F53F8A89EA08}" srcOrd="0" destOrd="0" presId="urn:microsoft.com/office/officeart/2005/8/layout/pyramid2"/>
    <dgm:cxn modelId="{5FE584D4-9E27-427A-88CC-B85369F5B9C3}" srcId="{CFC3E871-234A-4650-93DF-AD8342C71E7D}" destId="{8FBCD8A1-323F-4787-A954-03F08C3FA750}" srcOrd="2" destOrd="0" parTransId="{D11C1EDA-93EF-47CA-BF4F-E6F548220A9D}" sibTransId="{0A40BC7D-BCE4-4A55-8457-58F07ABA2529}"/>
    <dgm:cxn modelId="{34DD656F-E803-4F59-8874-BDC9774B9297}" type="presOf" srcId="{1EB61CD1-DEC2-4FCC-9496-F5202F38C506}" destId="{AF969B98-B3E9-44F9-9AF5-E5869D07F9A9}" srcOrd="0" destOrd="0" presId="urn:microsoft.com/office/officeart/2005/8/layout/pyramid2"/>
    <dgm:cxn modelId="{8734664A-A389-4BFD-ACC6-D3B437AF81FD}" type="presOf" srcId="{CFC3E871-234A-4650-93DF-AD8342C71E7D}" destId="{BED494E9-45A6-4012-A639-F9215ABF1013}" srcOrd="0" destOrd="0" presId="urn:microsoft.com/office/officeart/2005/8/layout/pyramid2"/>
    <dgm:cxn modelId="{A97AB394-CA09-4979-9417-09CC906E38BD}" type="presOf" srcId="{6D55796F-CF0F-4C46-A70B-029DDB225EE8}" destId="{3C3E025D-1D8D-43EC-8C36-F7C6C1DD114B}" srcOrd="0" destOrd="0" presId="urn:microsoft.com/office/officeart/2005/8/layout/pyramid2"/>
    <dgm:cxn modelId="{D57ABB98-DCEF-4F16-8DD8-358272518462}" type="presParOf" srcId="{BED494E9-45A6-4012-A639-F9215ABF1013}" destId="{9E7C03D3-9501-4087-8261-5BC5A5DC67D0}" srcOrd="0" destOrd="0" presId="urn:microsoft.com/office/officeart/2005/8/layout/pyramid2"/>
    <dgm:cxn modelId="{812912D2-858C-453D-8DA7-254D266C58DA}" type="presParOf" srcId="{BED494E9-45A6-4012-A639-F9215ABF1013}" destId="{D80B7949-6C66-48B0-9DDB-08FB4ECC872B}" srcOrd="1" destOrd="0" presId="urn:microsoft.com/office/officeart/2005/8/layout/pyramid2"/>
    <dgm:cxn modelId="{5333783D-F34E-4168-933D-76BB138DC136}" type="presParOf" srcId="{D80B7949-6C66-48B0-9DDB-08FB4ECC872B}" destId="{AF969B98-B3E9-44F9-9AF5-E5869D07F9A9}" srcOrd="0" destOrd="0" presId="urn:microsoft.com/office/officeart/2005/8/layout/pyramid2"/>
    <dgm:cxn modelId="{FB56E9AC-48DE-4087-BF93-9CD9BDC9BA71}" type="presParOf" srcId="{D80B7949-6C66-48B0-9DDB-08FB4ECC872B}" destId="{845873C0-2610-440E-9638-69362079B2C6}" srcOrd="1" destOrd="0" presId="urn:microsoft.com/office/officeart/2005/8/layout/pyramid2"/>
    <dgm:cxn modelId="{642FA6F5-E8BF-4F52-A33A-B730A8F1DB63}" type="presParOf" srcId="{D80B7949-6C66-48B0-9DDB-08FB4ECC872B}" destId="{3C3E025D-1D8D-43EC-8C36-F7C6C1DD114B}" srcOrd="2" destOrd="0" presId="urn:microsoft.com/office/officeart/2005/8/layout/pyramid2"/>
    <dgm:cxn modelId="{0A5103AD-4A8B-439D-98EE-9DB4B110A83F}" type="presParOf" srcId="{D80B7949-6C66-48B0-9DDB-08FB4ECC872B}" destId="{F63AD330-DE08-4C46-801C-39260D71E113}" srcOrd="3" destOrd="0" presId="urn:microsoft.com/office/officeart/2005/8/layout/pyramid2"/>
    <dgm:cxn modelId="{436B5154-CBBC-48F4-9070-E57A64B19081}" type="presParOf" srcId="{D80B7949-6C66-48B0-9DDB-08FB4ECC872B}" destId="{2C8782FE-F1BA-48F0-B9CA-F53F8A89EA08}" srcOrd="4" destOrd="0" presId="urn:microsoft.com/office/officeart/2005/8/layout/pyramid2"/>
    <dgm:cxn modelId="{9FF91DF1-3FB5-405B-9049-ACE89A78C010}" type="presParOf" srcId="{D80B7949-6C66-48B0-9DDB-08FB4ECC872B}" destId="{E1A4D843-611F-409B-A308-D44B2F06F4C4}"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C3E871-234A-4650-93DF-AD8342C71E7D}" type="doc">
      <dgm:prSet loTypeId="urn:microsoft.com/office/officeart/2005/8/layout/pyramid2" loCatId="list" qsTypeId="urn:microsoft.com/office/officeart/2005/8/quickstyle/simple1" qsCatId="simple" csTypeId="urn:microsoft.com/office/officeart/2005/8/colors/colorful2" csCatId="colorful" phldr="1"/>
      <dgm:spPr/>
    </dgm:pt>
    <dgm:pt modelId="{1EB61CD1-DEC2-4FCC-9496-F5202F38C506}">
      <dgm:prSet phldrT="[Text]"/>
      <dgm:spPr/>
      <dgm:t>
        <a:bodyPr/>
        <a:lstStyle/>
        <a:p>
          <a:r>
            <a:rPr lang="en-US" dirty="0" smtClean="0"/>
            <a:t>Liberty </a:t>
          </a:r>
          <a:endParaRPr lang="en-US" dirty="0"/>
        </a:p>
      </dgm:t>
    </dgm:pt>
    <dgm:pt modelId="{173C9886-0C94-4ABB-931A-AB90881C7C6B}" type="parTrans" cxnId="{1C75C9F9-1577-4934-97B9-D6F23FE5EE87}">
      <dgm:prSet/>
      <dgm:spPr/>
      <dgm:t>
        <a:bodyPr/>
        <a:lstStyle/>
        <a:p>
          <a:endParaRPr lang="en-US"/>
        </a:p>
      </dgm:t>
    </dgm:pt>
    <dgm:pt modelId="{A518C8C1-D717-4514-AD3A-EC8F9EEB4CA3}" type="sibTrans" cxnId="{1C75C9F9-1577-4934-97B9-D6F23FE5EE87}">
      <dgm:prSet/>
      <dgm:spPr/>
      <dgm:t>
        <a:bodyPr/>
        <a:lstStyle/>
        <a:p>
          <a:endParaRPr lang="en-US"/>
        </a:p>
      </dgm:t>
    </dgm:pt>
    <dgm:pt modelId="{6D55796F-CF0F-4C46-A70B-029DDB225EE8}">
      <dgm:prSet phldrT="[Text]"/>
      <dgm:spPr/>
      <dgm:t>
        <a:bodyPr/>
        <a:lstStyle/>
        <a:p>
          <a:r>
            <a:rPr lang="en-US" dirty="0" smtClean="0"/>
            <a:t>  symbol</a:t>
          </a:r>
          <a:endParaRPr lang="en-US" dirty="0"/>
        </a:p>
      </dgm:t>
    </dgm:pt>
    <dgm:pt modelId="{831FE2AB-8A90-4003-B96C-024973993B7C}" type="parTrans" cxnId="{C420EF12-3224-4CFB-9DA0-264869D9ACBE}">
      <dgm:prSet/>
      <dgm:spPr/>
      <dgm:t>
        <a:bodyPr/>
        <a:lstStyle/>
        <a:p>
          <a:endParaRPr lang="en-US"/>
        </a:p>
      </dgm:t>
    </dgm:pt>
    <dgm:pt modelId="{B64EDCEC-ADF6-4D62-818C-E7E5BC4473B6}" type="sibTrans" cxnId="{C420EF12-3224-4CFB-9DA0-264869D9ACBE}">
      <dgm:prSet/>
      <dgm:spPr/>
      <dgm:t>
        <a:bodyPr/>
        <a:lstStyle/>
        <a:p>
          <a:endParaRPr lang="en-US"/>
        </a:p>
      </dgm:t>
    </dgm:pt>
    <dgm:pt modelId="{8FBCD8A1-323F-4787-A954-03F08C3FA750}">
      <dgm:prSet phldrT="[Text]"/>
      <dgm:spPr/>
      <dgm:t>
        <a:bodyPr/>
        <a:lstStyle/>
        <a:p>
          <a:r>
            <a:rPr lang="en-US" dirty="0" smtClean="0"/>
            <a:t>Torch  </a:t>
          </a:r>
          <a:endParaRPr lang="en-US" dirty="0"/>
        </a:p>
      </dgm:t>
    </dgm:pt>
    <dgm:pt modelId="{D11C1EDA-93EF-47CA-BF4F-E6F548220A9D}" type="parTrans" cxnId="{5FE584D4-9E27-427A-88CC-B85369F5B9C3}">
      <dgm:prSet/>
      <dgm:spPr/>
      <dgm:t>
        <a:bodyPr/>
        <a:lstStyle/>
        <a:p>
          <a:endParaRPr lang="en-US"/>
        </a:p>
      </dgm:t>
    </dgm:pt>
    <dgm:pt modelId="{0A40BC7D-BCE4-4A55-8457-58F07ABA2529}" type="sibTrans" cxnId="{5FE584D4-9E27-427A-88CC-B85369F5B9C3}">
      <dgm:prSet/>
      <dgm:spPr/>
      <dgm:t>
        <a:bodyPr/>
        <a:lstStyle/>
        <a:p>
          <a:endParaRPr lang="en-US"/>
        </a:p>
      </dgm:t>
    </dgm:pt>
    <dgm:pt modelId="{BED494E9-45A6-4012-A639-F9215ABF1013}" type="pres">
      <dgm:prSet presAssocID="{CFC3E871-234A-4650-93DF-AD8342C71E7D}" presName="compositeShape" presStyleCnt="0">
        <dgm:presLayoutVars>
          <dgm:dir/>
          <dgm:resizeHandles/>
        </dgm:presLayoutVars>
      </dgm:prSet>
      <dgm:spPr/>
    </dgm:pt>
    <dgm:pt modelId="{9E7C03D3-9501-4087-8261-5BC5A5DC67D0}" type="pres">
      <dgm:prSet presAssocID="{CFC3E871-234A-4650-93DF-AD8342C71E7D}" presName="pyramid" presStyleLbl="node1" presStyleIdx="0" presStyleCnt="1"/>
      <dgm:spPr/>
    </dgm:pt>
    <dgm:pt modelId="{D80B7949-6C66-48B0-9DDB-08FB4ECC872B}" type="pres">
      <dgm:prSet presAssocID="{CFC3E871-234A-4650-93DF-AD8342C71E7D}" presName="theList" presStyleCnt="0"/>
      <dgm:spPr/>
    </dgm:pt>
    <dgm:pt modelId="{AF969B98-B3E9-44F9-9AF5-E5869D07F9A9}" type="pres">
      <dgm:prSet presAssocID="{1EB61CD1-DEC2-4FCC-9496-F5202F38C506}" presName="aNode" presStyleLbl="fgAcc1" presStyleIdx="0" presStyleCnt="3" custLinFactY="-15570" custLinFactNeighborX="-96799" custLinFactNeighborY="-100000">
        <dgm:presLayoutVars>
          <dgm:bulletEnabled val="1"/>
        </dgm:presLayoutVars>
      </dgm:prSet>
      <dgm:spPr/>
      <dgm:t>
        <a:bodyPr/>
        <a:lstStyle/>
        <a:p>
          <a:endParaRPr lang="en-US"/>
        </a:p>
      </dgm:t>
    </dgm:pt>
    <dgm:pt modelId="{845873C0-2610-440E-9638-69362079B2C6}" type="pres">
      <dgm:prSet presAssocID="{1EB61CD1-DEC2-4FCC-9496-F5202F38C506}" presName="aSpace" presStyleCnt="0"/>
      <dgm:spPr/>
    </dgm:pt>
    <dgm:pt modelId="{3C3E025D-1D8D-43EC-8C36-F7C6C1DD114B}" type="pres">
      <dgm:prSet presAssocID="{6D55796F-CF0F-4C46-A70B-029DDB225EE8}" presName="aNode" presStyleLbl="fgAcc1" presStyleIdx="1" presStyleCnt="3" custLinFactY="144061" custLinFactNeighborX="46558" custLinFactNeighborY="200000">
        <dgm:presLayoutVars>
          <dgm:bulletEnabled val="1"/>
        </dgm:presLayoutVars>
      </dgm:prSet>
      <dgm:spPr/>
      <dgm:t>
        <a:bodyPr/>
        <a:lstStyle/>
        <a:p>
          <a:endParaRPr lang="en-US"/>
        </a:p>
      </dgm:t>
    </dgm:pt>
    <dgm:pt modelId="{F63AD330-DE08-4C46-801C-39260D71E113}" type="pres">
      <dgm:prSet presAssocID="{6D55796F-CF0F-4C46-A70B-029DDB225EE8}" presName="aSpace" presStyleCnt="0"/>
      <dgm:spPr/>
    </dgm:pt>
    <dgm:pt modelId="{2C8782FE-F1BA-48F0-B9CA-F53F8A89EA08}" type="pres">
      <dgm:prSet presAssocID="{8FBCD8A1-323F-4787-A954-03F08C3FA750}" presName="aNode" presStyleLbl="fgAcc1" presStyleIdx="2" presStyleCnt="3" custLinFactX="-60610" custLinFactY="44061" custLinFactNeighborX="-100000" custLinFactNeighborY="100000">
        <dgm:presLayoutVars>
          <dgm:bulletEnabled val="1"/>
        </dgm:presLayoutVars>
      </dgm:prSet>
      <dgm:spPr/>
      <dgm:t>
        <a:bodyPr/>
        <a:lstStyle/>
        <a:p>
          <a:endParaRPr lang="en-US"/>
        </a:p>
      </dgm:t>
    </dgm:pt>
    <dgm:pt modelId="{E1A4D843-611F-409B-A308-D44B2F06F4C4}" type="pres">
      <dgm:prSet presAssocID="{8FBCD8A1-323F-4787-A954-03F08C3FA750}" presName="aSpace" presStyleCnt="0"/>
      <dgm:spPr/>
    </dgm:pt>
  </dgm:ptLst>
  <dgm:cxnLst>
    <dgm:cxn modelId="{1C75C9F9-1577-4934-97B9-D6F23FE5EE87}" srcId="{CFC3E871-234A-4650-93DF-AD8342C71E7D}" destId="{1EB61CD1-DEC2-4FCC-9496-F5202F38C506}" srcOrd="0" destOrd="0" parTransId="{173C9886-0C94-4ABB-931A-AB90881C7C6B}" sibTransId="{A518C8C1-D717-4514-AD3A-EC8F9EEB4CA3}"/>
    <dgm:cxn modelId="{8BBDD3E0-FD06-418E-BAD5-54527D9B2C9E}" type="presOf" srcId="{8FBCD8A1-323F-4787-A954-03F08C3FA750}" destId="{2C8782FE-F1BA-48F0-B9CA-F53F8A89EA08}" srcOrd="0" destOrd="0" presId="urn:microsoft.com/office/officeart/2005/8/layout/pyramid2"/>
    <dgm:cxn modelId="{C420EF12-3224-4CFB-9DA0-264869D9ACBE}" srcId="{CFC3E871-234A-4650-93DF-AD8342C71E7D}" destId="{6D55796F-CF0F-4C46-A70B-029DDB225EE8}" srcOrd="1" destOrd="0" parTransId="{831FE2AB-8A90-4003-B96C-024973993B7C}" sibTransId="{B64EDCEC-ADF6-4D62-818C-E7E5BC4473B6}"/>
    <dgm:cxn modelId="{4014597A-5243-425C-AD2B-515C4946175F}" type="presOf" srcId="{CFC3E871-234A-4650-93DF-AD8342C71E7D}" destId="{BED494E9-45A6-4012-A639-F9215ABF1013}" srcOrd="0" destOrd="0" presId="urn:microsoft.com/office/officeart/2005/8/layout/pyramid2"/>
    <dgm:cxn modelId="{CD328DD3-5579-48F0-AADE-1F6AD2B835D4}" type="presOf" srcId="{1EB61CD1-DEC2-4FCC-9496-F5202F38C506}" destId="{AF969B98-B3E9-44F9-9AF5-E5869D07F9A9}" srcOrd="0" destOrd="0" presId="urn:microsoft.com/office/officeart/2005/8/layout/pyramid2"/>
    <dgm:cxn modelId="{5FE584D4-9E27-427A-88CC-B85369F5B9C3}" srcId="{CFC3E871-234A-4650-93DF-AD8342C71E7D}" destId="{8FBCD8A1-323F-4787-A954-03F08C3FA750}" srcOrd="2" destOrd="0" parTransId="{D11C1EDA-93EF-47CA-BF4F-E6F548220A9D}" sibTransId="{0A40BC7D-BCE4-4A55-8457-58F07ABA2529}"/>
    <dgm:cxn modelId="{D74A354E-D9A4-4F97-B416-7072FC408057}" type="presOf" srcId="{6D55796F-CF0F-4C46-A70B-029DDB225EE8}" destId="{3C3E025D-1D8D-43EC-8C36-F7C6C1DD114B}" srcOrd="0" destOrd="0" presId="urn:microsoft.com/office/officeart/2005/8/layout/pyramid2"/>
    <dgm:cxn modelId="{5FA0F485-FEF6-4BEC-97DF-9318FC21161A}" type="presParOf" srcId="{BED494E9-45A6-4012-A639-F9215ABF1013}" destId="{9E7C03D3-9501-4087-8261-5BC5A5DC67D0}" srcOrd="0" destOrd="0" presId="urn:microsoft.com/office/officeart/2005/8/layout/pyramid2"/>
    <dgm:cxn modelId="{42E22AEE-94FE-4A13-BD32-CAE4D8BDD2A1}" type="presParOf" srcId="{BED494E9-45A6-4012-A639-F9215ABF1013}" destId="{D80B7949-6C66-48B0-9DDB-08FB4ECC872B}" srcOrd="1" destOrd="0" presId="urn:microsoft.com/office/officeart/2005/8/layout/pyramid2"/>
    <dgm:cxn modelId="{4F13EE4A-34C1-4BE7-BEC8-991595032209}" type="presParOf" srcId="{D80B7949-6C66-48B0-9DDB-08FB4ECC872B}" destId="{AF969B98-B3E9-44F9-9AF5-E5869D07F9A9}" srcOrd="0" destOrd="0" presId="urn:microsoft.com/office/officeart/2005/8/layout/pyramid2"/>
    <dgm:cxn modelId="{9A853B92-5D90-427A-83FC-7BE157CDF567}" type="presParOf" srcId="{D80B7949-6C66-48B0-9DDB-08FB4ECC872B}" destId="{845873C0-2610-440E-9638-69362079B2C6}" srcOrd="1" destOrd="0" presId="urn:microsoft.com/office/officeart/2005/8/layout/pyramid2"/>
    <dgm:cxn modelId="{7C367135-DA86-4BB7-9FA9-47F848767700}" type="presParOf" srcId="{D80B7949-6C66-48B0-9DDB-08FB4ECC872B}" destId="{3C3E025D-1D8D-43EC-8C36-F7C6C1DD114B}" srcOrd="2" destOrd="0" presId="urn:microsoft.com/office/officeart/2005/8/layout/pyramid2"/>
    <dgm:cxn modelId="{0560C71E-14B2-4CCD-81C0-27C89095ECAD}" type="presParOf" srcId="{D80B7949-6C66-48B0-9DDB-08FB4ECC872B}" destId="{F63AD330-DE08-4C46-801C-39260D71E113}" srcOrd="3" destOrd="0" presId="urn:microsoft.com/office/officeart/2005/8/layout/pyramid2"/>
    <dgm:cxn modelId="{0EE6A23E-696A-4234-9116-188BFA77741C}" type="presParOf" srcId="{D80B7949-6C66-48B0-9DDB-08FB4ECC872B}" destId="{2C8782FE-F1BA-48F0-B9CA-F53F8A89EA08}" srcOrd="4" destOrd="0" presId="urn:microsoft.com/office/officeart/2005/8/layout/pyramid2"/>
    <dgm:cxn modelId="{202953BB-0513-4095-8BD6-701ED8B34E99}" type="presParOf" srcId="{D80B7949-6C66-48B0-9DDB-08FB4ECC872B}" destId="{E1A4D843-611F-409B-A308-D44B2F06F4C4}"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1EE1DC-18C0-40AA-8BFD-F86FEBBCF723}"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E70933D8-958F-4789-9BFD-264574F0F790}">
      <dgm:prSet phldrT="[Text]"/>
      <dgm:spPr/>
      <dgm:t>
        <a:bodyPr/>
        <a:lstStyle/>
        <a:p>
          <a:r>
            <a:rPr lang="en-US" dirty="0" smtClean="0"/>
            <a:t>7</a:t>
          </a:r>
          <a:endParaRPr lang="en-US" dirty="0"/>
        </a:p>
      </dgm:t>
    </dgm:pt>
    <dgm:pt modelId="{7AA4B14E-2AF2-4F76-9728-8AC163F77641}" type="parTrans" cxnId="{004CA31C-0887-464B-AD87-B928AF9A303C}">
      <dgm:prSet/>
      <dgm:spPr/>
      <dgm:t>
        <a:bodyPr/>
        <a:lstStyle/>
        <a:p>
          <a:endParaRPr lang="en-US"/>
        </a:p>
      </dgm:t>
    </dgm:pt>
    <dgm:pt modelId="{F2B1EFA2-4CE4-40B7-A9F6-E2DC14BFA9D1}" type="sibTrans" cxnId="{004CA31C-0887-464B-AD87-B928AF9A303C}">
      <dgm:prSet/>
      <dgm:spPr/>
      <dgm:t>
        <a:bodyPr/>
        <a:lstStyle/>
        <a:p>
          <a:endParaRPr lang="en-US"/>
        </a:p>
      </dgm:t>
    </dgm:pt>
    <dgm:pt modelId="{D5156B6E-6F54-4634-8C4F-0992867DB19F}">
      <dgm:prSet phldrT="[Text]"/>
      <dgm:spPr/>
      <dgm:t>
        <a:bodyPr/>
        <a:lstStyle/>
        <a:p>
          <a:r>
            <a:rPr lang="en-US" dirty="0" smtClean="0"/>
            <a:t>2</a:t>
          </a:r>
          <a:endParaRPr lang="en-US" dirty="0"/>
        </a:p>
      </dgm:t>
    </dgm:pt>
    <dgm:pt modelId="{AE87E213-F42D-4C74-BBEB-0A58AFE8D453}" type="parTrans" cxnId="{68430430-CC93-46C3-83D6-18235F948A43}">
      <dgm:prSet/>
      <dgm:spPr/>
      <dgm:t>
        <a:bodyPr/>
        <a:lstStyle/>
        <a:p>
          <a:endParaRPr lang="en-US"/>
        </a:p>
      </dgm:t>
    </dgm:pt>
    <dgm:pt modelId="{C1ED6EC7-4F43-455F-B96B-2B29880E42F0}" type="sibTrans" cxnId="{68430430-CC93-46C3-83D6-18235F948A43}">
      <dgm:prSet/>
      <dgm:spPr/>
      <dgm:t>
        <a:bodyPr/>
        <a:lstStyle/>
        <a:p>
          <a:endParaRPr lang="en-US"/>
        </a:p>
      </dgm:t>
    </dgm:pt>
    <dgm:pt modelId="{CEF8EACB-BE16-4C9F-9093-C329733A5C60}">
      <dgm:prSet phldrT="[Text]"/>
      <dgm:spPr/>
      <dgm:t>
        <a:bodyPr/>
        <a:lstStyle/>
        <a:p>
          <a:r>
            <a:rPr lang="en-US" dirty="0" smtClean="0"/>
            <a:t>9</a:t>
          </a:r>
          <a:endParaRPr lang="en-US" dirty="0"/>
        </a:p>
      </dgm:t>
    </dgm:pt>
    <dgm:pt modelId="{A1730CBE-B2A8-4432-98D7-F11BF24DF5D3}" type="parTrans" cxnId="{85A5BED7-32D5-4ADC-B0F6-443BA06B82EF}">
      <dgm:prSet/>
      <dgm:spPr/>
      <dgm:t>
        <a:bodyPr/>
        <a:lstStyle/>
        <a:p>
          <a:endParaRPr lang="en-US"/>
        </a:p>
      </dgm:t>
    </dgm:pt>
    <dgm:pt modelId="{E65019CA-196B-4C67-A283-9A30328B37D8}" type="sibTrans" cxnId="{85A5BED7-32D5-4ADC-B0F6-443BA06B82EF}">
      <dgm:prSet/>
      <dgm:spPr/>
      <dgm:t>
        <a:bodyPr/>
        <a:lstStyle/>
        <a:p>
          <a:endParaRPr lang="en-US"/>
        </a:p>
      </dgm:t>
    </dgm:pt>
    <dgm:pt modelId="{C3CDB902-5DBB-41E6-A84F-1E43734D792C}">
      <dgm:prSet phldrT="[Text]"/>
      <dgm:spPr/>
      <dgm:t>
        <a:bodyPr/>
        <a:lstStyle/>
        <a:p>
          <a:r>
            <a:rPr lang="en-US" dirty="0" smtClean="0"/>
            <a:t>5</a:t>
          </a:r>
          <a:endParaRPr lang="en-US" dirty="0"/>
        </a:p>
      </dgm:t>
    </dgm:pt>
    <dgm:pt modelId="{2D917895-E5BC-4EA1-AF73-9AB420B37C8B}" type="parTrans" cxnId="{88F288F9-2B91-4633-9ABE-24C35AFF7502}">
      <dgm:prSet/>
      <dgm:spPr/>
      <dgm:t>
        <a:bodyPr/>
        <a:lstStyle/>
        <a:p>
          <a:endParaRPr lang="en-US"/>
        </a:p>
      </dgm:t>
    </dgm:pt>
    <dgm:pt modelId="{F264B217-B4B7-4174-BA5D-A3BEC0AD5112}" type="sibTrans" cxnId="{88F288F9-2B91-4633-9ABE-24C35AFF7502}">
      <dgm:prSet/>
      <dgm:spPr/>
      <dgm:t>
        <a:bodyPr/>
        <a:lstStyle/>
        <a:p>
          <a:endParaRPr lang="en-US"/>
        </a:p>
      </dgm:t>
    </dgm:pt>
    <dgm:pt modelId="{CE2FD54D-2B66-4D54-A90D-833B61AD3300}">
      <dgm:prSet phldrT="[Text]"/>
      <dgm:spPr/>
      <dgm:t>
        <a:bodyPr/>
        <a:lstStyle/>
        <a:p>
          <a:r>
            <a:rPr lang="en-US" dirty="0" smtClean="0"/>
            <a:t>8</a:t>
          </a:r>
          <a:endParaRPr lang="en-US" dirty="0"/>
        </a:p>
      </dgm:t>
    </dgm:pt>
    <dgm:pt modelId="{7B297D2F-47F3-4F02-BC15-604FC126EBB1}" type="parTrans" cxnId="{6794457B-4670-4362-9343-3FA59BF216FE}">
      <dgm:prSet/>
      <dgm:spPr/>
      <dgm:t>
        <a:bodyPr/>
        <a:lstStyle/>
        <a:p>
          <a:endParaRPr lang="en-US"/>
        </a:p>
      </dgm:t>
    </dgm:pt>
    <dgm:pt modelId="{18F0FC7E-BB35-41BB-9D1D-2B084FB4AE15}" type="sibTrans" cxnId="{6794457B-4670-4362-9343-3FA59BF216FE}">
      <dgm:prSet/>
      <dgm:spPr/>
      <dgm:t>
        <a:bodyPr/>
        <a:lstStyle/>
        <a:p>
          <a:endParaRPr lang="en-US"/>
        </a:p>
      </dgm:t>
    </dgm:pt>
    <dgm:pt modelId="{530B9211-3D1C-4F61-8784-7F04D611BEE9}">
      <dgm:prSet phldrT="[Text]"/>
      <dgm:spPr/>
      <dgm:t>
        <a:bodyPr/>
        <a:lstStyle/>
        <a:p>
          <a:r>
            <a:rPr lang="en-US" dirty="0" smtClean="0"/>
            <a:t>3</a:t>
          </a:r>
          <a:endParaRPr lang="en-US" dirty="0"/>
        </a:p>
      </dgm:t>
    </dgm:pt>
    <dgm:pt modelId="{83018F6A-DFA4-47B8-89AD-B70CE090A5E3}" type="parTrans" cxnId="{01EE8734-6C66-42A2-94AA-29778CEE5F64}">
      <dgm:prSet/>
      <dgm:spPr/>
      <dgm:t>
        <a:bodyPr/>
        <a:lstStyle/>
        <a:p>
          <a:endParaRPr lang="en-US"/>
        </a:p>
      </dgm:t>
    </dgm:pt>
    <dgm:pt modelId="{A8535157-F6F2-46DD-A70B-91F3C5F1607A}" type="sibTrans" cxnId="{01EE8734-6C66-42A2-94AA-29778CEE5F64}">
      <dgm:prSet/>
      <dgm:spPr/>
      <dgm:t>
        <a:bodyPr/>
        <a:lstStyle/>
        <a:p>
          <a:endParaRPr lang="en-US"/>
        </a:p>
      </dgm:t>
    </dgm:pt>
    <dgm:pt modelId="{570B7D3E-10DB-45A5-80A5-DD0B52879B9B}">
      <dgm:prSet phldrT="[Text]"/>
      <dgm:spPr/>
      <dgm:t>
        <a:bodyPr/>
        <a:lstStyle/>
        <a:p>
          <a:r>
            <a:rPr lang="en-US" dirty="0" smtClean="0"/>
            <a:t>4</a:t>
          </a:r>
          <a:endParaRPr lang="en-US" dirty="0"/>
        </a:p>
      </dgm:t>
    </dgm:pt>
    <dgm:pt modelId="{2D0BF230-B744-4C20-8388-5463506E1FC1}" type="parTrans" cxnId="{BD9D1FD1-7C5E-416B-9F94-943095317186}">
      <dgm:prSet/>
      <dgm:spPr/>
      <dgm:t>
        <a:bodyPr/>
        <a:lstStyle/>
        <a:p>
          <a:endParaRPr lang="en-US"/>
        </a:p>
      </dgm:t>
    </dgm:pt>
    <dgm:pt modelId="{E28B2A73-20CB-4B4C-A66C-B052D3658198}" type="sibTrans" cxnId="{BD9D1FD1-7C5E-416B-9F94-943095317186}">
      <dgm:prSet/>
      <dgm:spPr/>
      <dgm:t>
        <a:bodyPr/>
        <a:lstStyle/>
        <a:p>
          <a:endParaRPr lang="en-US"/>
        </a:p>
      </dgm:t>
    </dgm:pt>
    <dgm:pt modelId="{7C1FDD44-FA31-4112-B6BA-3C34F29DA651}">
      <dgm:prSet phldrT="[Text]"/>
      <dgm:spPr/>
      <dgm:t>
        <a:bodyPr/>
        <a:lstStyle/>
        <a:p>
          <a:r>
            <a:rPr lang="en-US" dirty="0" smtClean="0"/>
            <a:t>1</a:t>
          </a:r>
          <a:endParaRPr lang="en-US" dirty="0"/>
        </a:p>
      </dgm:t>
    </dgm:pt>
    <dgm:pt modelId="{2571F26F-205C-4E72-8FE6-0B73CCE14CAC}" type="sibTrans" cxnId="{936AECA6-0BA3-4D85-819F-51D670062971}">
      <dgm:prSet/>
      <dgm:spPr/>
      <dgm:t>
        <a:bodyPr/>
        <a:lstStyle/>
        <a:p>
          <a:endParaRPr lang="en-US"/>
        </a:p>
      </dgm:t>
    </dgm:pt>
    <dgm:pt modelId="{6AECF834-128C-45D4-9165-57AA8B8CDBA3}" type="parTrans" cxnId="{936AECA6-0BA3-4D85-819F-51D670062971}">
      <dgm:prSet/>
      <dgm:spPr/>
      <dgm:t>
        <a:bodyPr/>
        <a:lstStyle/>
        <a:p>
          <a:endParaRPr lang="en-US"/>
        </a:p>
      </dgm:t>
    </dgm:pt>
    <dgm:pt modelId="{AC759DE6-347B-4A58-AACC-F6D4BDAE8D90}">
      <dgm:prSet phldrT="[Text]"/>
      <dgm:spPr/>
      <dgm:t>
        <a:bodyPr/>
        <a:lstStyle/>
        <a:p>
          <a:r>
            <a:rPr lang="en-US" dirty="0" smtClean="0"/>
            <a:t>6</a:t>
          </a:r>
          <a:endParaRPr lang="en-US" dirty="0"/>
        </a:p>
      </dgm:t>
    </dgm:pt>
    <dgm:pt modelId="{9DD8814C-D7F0-4266-916E-1BD118259D52}" type="sibTrans" cxnId="{B0B41375-F342-47AC-A3EF-97A7FE7FDE37}">
      <dgm:prSet/>
      <dgm:spPr/>
      <dgm:t>
        <a:bodyPr/>
        <a:lstStyle/>
        <a:p>
          <a:endParaRPr lang="en-US"/>
        </a:p>
      </dgm:t>
    </dgm:pt>
    <dgm:pt modelId="{2B405051-E633-4B2C-B3E2-827B859187E1}" type="parTrans" cxnId="{B0B41375-F342-47AC-A3EF-97A7FE7FDE37}">
      <dgm:prSet/>
      <dgm:spPr/>
      <dgm:t>
        <a:bodyPr/>
        <a:lstStyle/>
        <a:p>
          <a:endParaRPr lang="en-US"/>
        </a:p>
      </dgm:t>
    </dgm:pt>
    <dgm:pt modelId="{336B3B8B-2FE5-44EC-9A83-678AAC404337}" type="pres">
      <dgm:prSet presAssocID="{F01EE1DC-18C0-40AA-8BFD-F86FEBBCF723}" presName="Name0" presStyleCnt="0">
        <dgm:presLayoutVars>
          <dgm:dir/>
          <dgm:resizeHandles/>
        </dgm:presLayoutVars>
      </dgm:prSet>
      <dgm:spPr/>
      <dgm:t>
        <a:bodyPr/>
        <a:lstStyle/>
        <a:p>
          <a:endParaRPr lang="en-US"/>
        </a:p>
      </dgm:t>
    </dgm:pt>
    <dgm:pt modelId="{00E8095E-1C64-4CDF-A16A-4C326D7CB334}" type="pres">
      <dgm:prSet presAssocID="{AC759DE6-347B-4A58-AACC-F6D4BDAE8D90}" presName="compNode" presStyleCnt="0"/>
      <dgm:spPr/>
    </dgm:pt>
    <dgm:pt modelId="{B0B3951E-6765-4F68-9392-00F2F7E68AA9}" type="pres">
      <dgm:prSet presAssocID="{AC759DE6-347B-4A58-AACC-F6D4BDAE8D90}" presName="dummyConnPt" presStyleCnt="0"/>
      <dgm:spPr/>
    </dgm:pt>
    <dgm:pt modelId="{73809C8B-EB9C-4C8B-8AF2-F9CEFEDEDB60}" type="pres">
      <dgm:prSet presAssocID="{AC759DE6-347B-4A58-AACC-F6D4BDAE8D90}" presName="node" presStyleLbl="node1" presStyleIdx="0" presStyleCnt="9" custLinFactNeighborX="2418" custLinFactNeighborY="-179">
        <dgm:presLayoutVars>
          <dgm:bulletEnabled val="1"/>
        </dgm:presLayoutVars>
      </dgm:prSet>
      <dgm:spPr/>
      <dgm:t>
        <a:bodyPr/>
        <a:lstStyle/>
        <a:p>
          <a:endParaRPr lang="en-US"/>
        </a:p>
      </dgm:t>
    </dgm:pt>
    <dgm:pt modelId="{F13204C6-8BC5-46B0-A6B5-FAED46560AA2}" type="pres">
      <dgm:prSet presAssocID="{9DD8814C-D7F0-4266-916E-1BD118259D52}" presName="sibTrans" presStyleLbl="bgSibTrans2D1" presStyleIdx="0" presStyleCnt="8" custLinFactX="300000" custLinFactY="400000" custLinFactNeighborX="314787" custLinFactNeighborY="470149"/>
      <dgm:spPr/>
      <dgm:t>
        <a:bodyPr/>
        <a:lstStyle/>
        <a:p>
          <a:endParaRPr lang="en-US"/>
        </a:p>
      </dgm:t>
    </dgm:pt>
    <dgm:pt modelId="{490EA33E-2093-4A4E-B366-27A3A6A1F6C9}" type="pres">
      <dgm:prSet presAssocID="{E70933D8-958F-4789-9BFD-264574F0F790}" presName="compNode" presStyleCnt="0"/>
      <dgm:spPr/>
    </dgm:pt>
    <dgm:pt modelId="{A4CBC07A-4CB6-4563-9377-FA3B1B1D03D9}" type="pres">
      <dgm:prSet presAssocID="{E70933D8-958F-4789-9BFD-264574F0F790}" presName="dummyConnPt" presStyleCnt="0"/>
      <dgm:spPr/>
    </dgm:pt>
    <dgm:pt modelId="{BD0B226A-60A0-42DE-8A66-02C6EDBB41EE}" type="pres">
      <dgm:prSet presAssocID="{E70933D8-958F-4789-9BFD-264574F0F790}" presName="node" presStyleLbl="node1" presStyleIdx="1" presStyleCnt="9" custLinFactNeighborX="1610" custLinFactNeighborY="-23620">
        <dgm:presLayoutVars>
          <dgm:bulletEnabled val="1"/>
        </dgm:presLayoutVars>
      </dgm:prSet>
      <dgm:spPr/>
      <dgm:t>
        <a:bodyPr/>
        <a:lstStyle/>
        <a:p>
          <a:endParaRPr lang="en-US"/>
        </a:p>
      </dgm:t>
    </dgm:pt>
    <dgm:pt modelId="{EB25AFA3-1CF5-4974-9EBE-81F79B8C6ECA}" type="pres">
      <dgm:prSet presAssocID="{F2B1EFA2-4CE4-40B7-A9F6-E2DC14BFA9D1}" presName="sibTrans" presStyleLbl="bgSibTrans2D1" presStyleIdx="1" presStyleCnt="8" custLinFactX="300000" custLinFactY="93102" custLinFactNeighborX="315879" custLinFactNeighborY="100000"/>
      <dgm:spPr/>
      <dgm:t>
        <a:bodyPr/>
        <a:lstStyle/>
        <a:p>
          <a:endParaRPr lang="en-US"/>
        </a:p>
      </dgm:t>
    </dgm:pt>
    <dgm:pt modelId="{599257C7-4E89-41F7-88F9-26386B3B664D}" type="pres">
      <dgm:prSet presAssocID="{D5156B6E-6F54-4634-8C4F-0992867DB19F}" presName="compNode" presStyleCnt="0"/>
      <dgm:spPr/>
    </dgm:pt>
    <dgm:pt modelId="{737A7F21-B70F-4D81-A6F9-3A9E26FC32A6}" type="pres">
      <dgm:prSet presAssocID="{D5156B6E-6F54-4634-8C4F-0992867DB19F}" presName="dummyConnPt" presStyleCnt="0"/>
      <dgm:spPr/>
    </dgm:pt>
    <dgm:pt modelId="{D52721BF-1B89-4191-94B8-2915A337C2F8}" type="pres">
      <dgm:prSet presAssocID="{D5156B6E-6F54-4634-8C4F-0992867DB19F}" presName="node" presStyleLbl="node1" presStyleIdx="2" presStyleCnt="9" custLinFactNeighborX="1610" custLinFactNeighborY="-47144">
        <dgm:presLayoutVars>
          <dgm:bulletEnabled val="1"/>
        </dgm:presLayoutVars>
      </dgm:prSet>
      <dgm:spPr/>
      <dgm:t>
        <a:bodyPr/>
        <a:lstStyle/>
        <a:p>
          <a:endParaRPr lang="en-US"/>
        </a:p>
      </dgm:t>
    </dgm:pt>
    <dgm:pt modelId="{46D9D96A-D494-4B35-9978-C75B869024EE}" type="pres">
      <dgm:prSet presAssocID="{C1ED6EC7-4F43-455F-B96B-2B29880E42F0}" presName="sibTrans" presStyleLbl="bgSibTrans2D1" presStyleIdx="2" presStyleCnt="8" custLinFactX="100000" custLinFactY="322615" custLinFactNeighborX="173527" custLinFactNeighborY="400000"/>
      <dgm:spPr/>
      <dgm:t>
        <a:bodyPr/>
        <a:lstStyle/>
        <a:p>
          <a:endParaRPr lang="en-US"/>
        </a:p>
      </dgm:t>
    </dgm:pt>
    <dgm:pt modelId="{F9426B07-1A72-42C3-8904-887133B580FB}" type="pres">
      <dgm:prSet presAssocID="{CEF8EACB-BE16-4C9F-9093-C329733A5C60}" presName="compNode" presStyleCnt="0"/>
      <dgm:spPr/>
    </dgm:pt>
    <dgm:pt modelId="{78BC1536-FB43-4385-93E3-AFEC6F716D16}" type="pres">
      <dgm:prSet presAssocID="{CEF8EACB-BE16-4C9F-9093-C329733A5C60}" presName="dummyConnPt" presStyleCnt="0"/>
      <dgm:spPr/>
    </dgm:pt>
    <dgm:pt modelId="{CAD20CA6-55BF-4312-B59F-2099F090B0AF}" type="pres">
      <dgm:prSet presAssocID="{CEF8EACB-BE16-4C9F-9093-C329733A5C60}" presName="node" presStyleLbl="node1" presStyleIdx="3" presStyleCnt="9" custLinFactNeighborX="-31107" custLinFactNeighborY="-47144">
        <dgm:presLayoutVars>
          <dgm:bulletEnabled val="1"/>
        </dgm:presLayoutVars>
      </dgm:prSet>
      <dgm:spPr/>
      <dgm:t>
        <a:bodyPr/>
        <a:lstStyle/>
        <a:p>
          <a:endParaRPr lang="en-US"/>
        </a:p>
      </dgm:t>
    </dgm:pt>
    <dgm:pt modelId="{768F67DA-7DB3-4439-B014-B9164ADD3BEF}" type="pres">
      <dgm:prSet presAssocID="{E65019CA-196B-4C67-A283-9A30328B37D8}" presName="sibTrans" presStyleLbl="bgSibTrans2D1" presStyleIdx="3" presStyleCnt="8" custLinFactX="200000" custLinFactY="93102" custLinFactNeighborX="250208" custLinFactNeighborY="100000"/>
      <dgm:spPr/>
      <dgm:t>
        <a:bodyPr/>
        <a:lstStyle/>
        <a:p>
          <a:endParaRPr lang="en-US"/>
        </a:p>
      </dgm:t>
    </dgm:pt>
    <dgm:pt modelId="{A02805BD-FD05-48F0-AF59-E920DF759CEE}" type="pres">
      <dgm:prSet presAssocID="{C3CDB902-5DBB-41E6-A84F-1E43734D792C}" presName="compNode" presStyleCnt="0"/>
      <dgm:spPr/>
    </dgm:pt>
    <dgm:pt modelId="{FC2753EC-2077-4CE7-B126-80E94EAB239C}" type="pres">
      <dgm:prSet presAssocID="{C3CDB902-5DBB-41E6-A84F-1E43734D792C}" presName="dummyConnPt" presStyleCnt="0"/>
      <dgm:spPr/>
    </dgm:pt>
    <dgm:pt modelId="{38A055C6-B298-4F3A-BC6C-AA4CF2C0044D}" type="pres">
      <dgm:prSet presAssocID="{C3CDB902-5DBB-41E6-A84F-1E43734D792C}" presName="node" presStyleLbl="node1" presStyleIdx="4" presStyleCnt="9" custLinFactNeighborX="-31107" custLinFactNeighborY="-23620">
        <dgm:presLayoutVars>
          <dgm:bulletEnabled val="1"/>
        </dgm:presLayoutVars>
      </dgm:prSet>
      <dgm:spPr/>
      <dgm:t>
        <a:bodyPr/>
        <a:lstStyle/>
        <a:p>
          <a:endParaRPr lang="en-US"/>
        </a:p>
      </dgm:t>
    </dgm:pt>
    <dgm:pt modelId="{313E5443-7682-4BB0-9E49-896AAF98870E}" type="pres">
      <dgm:prSet presAssocID="{F264B217-B4B7-4174-BA5D-A3BEC0AD5112}" presName="sibTrans" presStyleLbl="bgSibTrans2D1" presStyleIdx="4" presStyleCnt="8" custLinFactX="200000" custLinFactY="400000" custLinFactNeighborX="250080" custLinFactNeighborY="469615"/>
      <dgm:spPr/>
      <dgm:t>
        <a:bodyPr/>
        <a:lstStyle/>
        <a:p>
          <a:endParaRPr lang="en-US"/>
        </a:p>
      </dgm:t>
    </dgm:pt>
    <dgm:pt modelId="{7A5E86B0-B7AD-4EBE-8166-2089FCECA447}" type="pres">
      <dgm:prSet presAssocID="{7C1FDD44-FA31-4112-B6BA-3C34F29DA651}" presName="compNode" presStyleCnt="0"/>
      <dgm:spPr/>
    </dgm:pt>
    <dgm:pt modelId="{A8ABF5D1-7D5C-4D21-A28D-F7038A0E5285}" type="pres">
      <dgm:prSet presAssocID="{7C1FDD44-FA31-4112-B6BA-3C34F29DA651}" presName="dummyConnPt" presStyleCnt="0"/>
      <dgm:spPr/>
    </dgm:pt>
    <dgm:pt modelId="{15901384-6D3E-4233-BE8B-2BAA2DAFFCC6}" type="pres">
      <dgm:prSet presAssocID="{7C1FDD44-FA31-4112-B6BA-3C34F29DA651}" presName="node" presStyleLbl="node1" presStyleIdx="5" presStyleCnt="9" custLinFactNeighborX="-31107" custLinFactNeighborY="-97">
        <dgm:presLayoutVars>
          <dgm:bulletEnabled val="1"/>
        </dgm:presLayoutVars>
      </dgm:prSet>
      <dgm:spPr/>
      <dgm:t>
        <a:bodyPr/>
        <a:lstStyle/>
        <a:p>
          <a:endParaRPr lang="en-US"/>
        </a:p>
      </dgm:t>
    </dgm:pt>
    <dgm:pt modelId="{3CB436A4-8075-4A42-9582-B0007363BB10}" type="pres">
      <dgm:prSet presAssocID="{2571F26F-205C-4E72-8FE6-0B73CCE14CAC}" presName="sibTrans" presStyleLbl="bgSibTrans2D1" presStyleIdx="5" presStyleCnt="8" custLinFactX="77037" custLinFactY="1000000" custLinFactNeighborX="100000" custLinFactNeighborY="1075635"/>
      <dgm:spPr/>
      <dgm:t>
        <a:bodyPr/>
        <a:lstStyle/>
        <a:p>
          <a:endParaRPr lang="en-US"/>
        </a:p>
      </dgm:t>
    </dgm:pt>
    <dgm:pt modelId="{2EDD4B9C-CF00-4DBE-A90A-07C323BDCD88}" type="pres">
      <dgm:prSet presAssocID="{CE2FD54D-2B66-4D54-A90D-833B61AD3300}" presName="compNode" presStyleCnt="0"/>
      <dgm:spPr/>
    </dgm:pt>
    <dgm:pt modelId="{D0FB36A3-5EA3-43D2-8579-64FDEA63A048}" type="pres">
      <dgm:prSet presAssocID="{CE2FD54D-2B66-4D54-A90D-833B61AD3300}" presName="dummyConnPt" presStyleCnt="0"/>
      <dgm:spPr/>
    </dgm:pt>
    <dgm:pt modelId="{8B7B5096-B695-49AE-BEE3-8D403523821C}" type="pres">
      <dgm:prSet presAssocID="{CE2FD54D-2B66-4D54-A90D-833B61AD3300}" presName="node" presStyleLbl="node1" presStyleIdx="6" presStyleCnt="9" custLinFactNeighborX="-63824" custLinFactNeighborY="-97">
        <dgm:presLayoutVars>
          <dgm:bulletEnabled val="1"/>
        </dgm:presLayoutVars>
      </dgm:prSet>
      <dgm:spPr/>
      <dgm:t>
        <a:bodyPr/>
        <a:lstStyle/>
        <a:p>
          <a:endParaRPr lang="en-US"/>
        </a:p>
      </dgm:t>
    </dgm:pt>
    <dgm:pt modelId="{A454EE43-BD74-4C74-8C41-8DDD95DA743D}" type="pres">
      <dgm:prSet presAssocID="{18F0FC7E-BB35-41BB-9D1D-2B084FB4AE15}" presName="sibTrans" presStyleLbl="bgSibTrans2D1" presStyleIdx="6" presStyleCnt="8" custLinFactX="100000" custLinFactY="400000" custLinFactNeighborX="184533" custLinFactNeighborY="469615"/>
      <dgm:spPr/>
      <dgm:t>
        <a:bodyPr/>
        <a:lstStyle/>
        <a:p>
          <a:endParaRPr lang="en-US"/>
        </a:p>
      </dgm:t>
    </dgm:pt>
    <dgm:pt modelId="{3F372695-58B0-42D8-AD57-E006F42475F1}" type="pres">
      <dgm:prSet presAssocID="{530B9211-3D1C-4F61-8784-7F04D611BEE9}" presName="compNode" presStyleCnt="0"/>
      <dgm:spPr/>
    </dgm:pt>
    <dgm:pt modelId="{7713DBAB-ACFE-4928-8EA8-EAE54F1835BC}" type="pres">
      <dgm:prSet presAssocID="{530B9211-3D1C-4F61-8784-7F04D611BEE9}" presName="dummyConnPt" presStyleCnt="0"/>
      <dgm:spPr/>
    </dgm:pt>
    <dgm:pt modelId="{482AFE4E-4404-4529-88E8-2417841EEA8C}" type="pres">
      <dgm:prSet presAssocID="{530B9211-3D1C-4F61-8784-7F04D611BEE9}" presName="node" presStyleLbl="node1" presStyleIdx="7" presStyleCnt="9" custLinFactNeighborX="-63824" custLinFactNeighborY="-23620">
        <dgm:presLayoutVars>
          <dgm:bulletEnabled val="1"/>
        </dgm:presLayoutVars>
      </dgm:prSet>
      <dgm:spPr/>
      <dgm:t>
        <a:bodyPr/>
        <a:lstStyle/>
        <a:p>
          <a:endParaRPr lang="en-US"/>
        </a:p>
      </dgm:t>
    </dgm:pt>
    <dgm:pt modelId="{D35D86A1-983B-4D19-8FB5-7AB72B1C9F34}" type="pres">
      <dgm:prSet presAssocID="{A8535157-F6F2-46DD-A70B-91F3C5F1607A}" presName="sibTrans" presStyleLbl="bgSibTrans2D1" presStyleIdx="7" presStyleCnt="8" custLinFactX="100000" custLinFactY="93101" custLinFactNeighborX="184536" custLinFactNeighborY="100000"/>
      <dgm:spPr/>
      <dgm:t>
        <a:bodyPr/>
        <a:lstStyle/>
        <a:p>
          <a:endParaRPr lang="en-US"/>
        </a:p>
      </dgm:t>
    </dgm:pt>
    <dgm:pt modelId="{5665A285-C16B-4AD7-AD6B-4EB84E770F7F}" type="pres">
      <dgm:prSet presAssocID="{570B7D3E-10DB-45A5-80A5-DD0B52879B9B}" presName="compNode" presStyleCnt="0"/>
      <dgm:spPr/>
    </dgm:pt>
    <dgm:pt modelId="{4C6EE917-6743-40F2-A672-84AE8E339898}" type="pres">
      <dgm:prSet presAssocID="{570B7D3E-10DB-45A5-80A5-DD0B52879B9B}" presName="dummyConnPt" presStyleCnt="0"/>
      <dgm:spPr/>
    </dgm:pt>
    <dgm:pt modelId="{BCA2949B-A2E8-4C8D-AF3F-C34A7A51588E}" type="pres">
      <dgm:prSet presAssocID="{570B7D3E-10DB-45A5-80A5-DD0B52879B9B}" presName="node" presStyleLbl="node1" presStyleIdx="8" presStyleCnt="9" custLinFactNeighborX="-63824" custLinFactNeighborY="-47144">
        <dgm:presLayoutVars>
          <dgm:bulletEnabled val="1"/>
        </dgm:presLayoutVars>
      </dgm:prSet>
      <dgm:spPr/>
      <dgm:t>
        <a:bodyPr/>
        <a:lstStyle/>
        <a:p>
          <a:endParaRPr lang="en-US"/>
        </a:p>
      </dgm:t>
    </dgm:pt>
  </dgm:ptLst>
  <dgm:cxnLst>
    <dgm:cxn modelId="{40D77305-A411-49A3-B790-442D59208A38}" type="presOf" srcId="{530B9211-3D1C-4F61-8784-7F04D611BEE9}" destId="{482AFE4E-4404-4529-88E8-2417841EEA8C}" srcOrd="0" destOrd="0" presId="urn:microsoft.com/office/officeart/2005/8/layout/bProcess4"/>
    <dgm:cxn modelId="{DA985B6A-2AD1-46D5-B2CE-1BBDF38BF0DB}" type="presOf" srcId="{18F0FC7E-BB35-41BB-9D1D-2B084FB4AE15}" destId="{A454EE43-BD74-4C74-8C41-8DDD95DA743D}" srcOrd="0" destOrd="0" presId="urn:microsoft.com/office/officeart/2005/8/layout/bProcess4"/>
    <dgm:cxn modelId="{17946350-968F-42DB-94CD-1D8B715D1401}" type="presOf" srcId="{CEF8EACB-BE16-4C9F-9093-C329733A5C60}" destId="{CAD20CA6-55BF-4312-B59F-2099F090B0AF}" srcOrd="0" destOrd="0" presId="urn:microsoft.com/office/officeart/2005/8/layout/bProcess4"/>
    <dgm:cxn modelId="{88F288F9-2B91-4633-9ABE-24C35AFF7502}" srcId="{F01EE1DC-18C0-40AA-8BFD-F86FEBBCF723}" destId="{C3CDB902-5DBB-41E6-A84F-1E43734D792C}" srcOrd="4" destOrd="0" parTransId="{2D917895-E5BC-4EA1-AF73-9AB420B37C8B}" sibTransId="{F264B217-B4B7-4174-BA5D-A3BEC0AD5112}"/>
    <dgm:cxn modelId="{F34171B6-A45D-4640-AEBD-1F10E0BB74B4}" type="presOf" srcId="{7C1FDD44-FA31-4112-B6BA-3C34F29DA651}" destId="{15901384-6D3E-4233-BE8B-2BAA2DAFFCC6}" srcOrd="0" destOrd="0" presId="urn:microsoft.com/office/officeart/2005/8/layout/bProcess4"/>
    <dgm:cxn modelId="{2BF012DC-4AB2-47FE-81A5-EE9F22567657}" type="presOf" srcId="{D5156B6E-6F54-4634-8C4F-0992867DB19F}" destId="{D52721BF-1B89-4191-94B8-2915A337C2F8}" srcOrd="0" destOrd="0" presId="urn:microsoft.com/office/officeart/2005/8/layout/bProcess4"/>
    <dgm:cxn modelId="{9798DE06-B267-4506-9A22-8A7309581CF8}" type="presOf" srcId="{9DD8814C-D7F0-4266-916E-1BD118259D52}" destId="{F13204C6-8BC5-46B0-A6B5-FAED46560AA2}" srcOrd="0" destOrd="0" presId="urn:microsoft.com/office/officeart/2005/8/layout/bProcess4"/>
    <dgm:cxn modelId="{004CA31C-0887-464B-AD87-B928AF9A303C}" srcId="{F01EE1DC-18C0-40AA-8BFD-F86FEBBCF723}" destId="{E70933D8-958F-4789-9BFD-264574F0F790}" srcOrd="1" destOrd="0" parTransId="{7AA4B14E-2AF2-4F76-9728-8AC163F77641}" sibTransId="{F2B1EFA2-4CE4-40B7-A9F6-E2DC14BFA9D1}"/>
    <dgm:cxn modelId="{E3F18818-B24D-4E32-9218-33084FBD3C3D}" type="presOf" srcId="{2571F26F-205C-4E72-8FE6-0B73CCE14CAC}" destId="{3CB436A4-8075-4A42-9582-B0007363BB10}" srcOrd="0" destOrd="0" presId="urn:microsoft.com/office/officeart/2005/8/layout/bProcess4"/>
    <dgm:cxn modelId="{01EE8734-6C66-42A2-94AA-29778CEE5F64}" srcId="{F01EE1DC-18C0-40AA-8BFD-F86FEBBCF723}" destId="{530B9211-3D1C-4F61-8784-7F04D611BEE9}" srcOrd="7" destOrd="0" parTransId="{83018F6A-DFA4-47B8-89AD-B70CE090A5E3}" sibTransId="{A8535157-F6F2-46DD-A70B-91F3C5F1607A}"/>
    <dgm:cxn modelId="{47F44253-4AD7-4CC2-935F-487F59EC11B9}" type="presOf" srcId="{C3CDB902-5DBB-41E6-A84F-1E43734D792C}" destId="{38A055C6-B298-4F3A-BC6C-AA4CF2C0044D}" srcOrd="0" destOrd="0" presId="urn:microsoft.com/office/officeart/2005/8/layout/bProcess4"/>
    <dgm:cxn modelId="{B848CE61-7C8A-4868-B7EB-C1985F9CA8A0}" type="presOf" srcId="{F264B217-B4B7-4174-BA5D-A3BEC0AD5112}" destId="{313E5443-7682-4BB0-9E49-896AAF98870E}" srcOrd="0" destOrd="0" presId="urn:microsoft.com/office/officeart/2005/8/layout/bProcess4"/>
    <dgm:cxn modelId="{B0B41375-F342-47AC-A3EF-97A7FE7FDE37}" srcId="{F01EE1DC-18C0-40AA-8BFD-F86FEBBCF723}" destId="{AC759DE6-347B-4A58-AACC-F6D4BDAE8D90}" srcOrd="0" destOrd="0" parTransId="{2B405051-E633-4B2C-B3E2-827B859187E1}" sibTransId="{9DD8814C-D7F0-4266-916E-1BD118259D52}"/>
    <dgm:cxn modelId="{F5A037EE-3A56-462E-8566-F07F13D474E7}" type="presOf" srcId="{C1ED6EC7-4F43-455F-B96B-2B29880E42F0}" destId="{46D9D96A-D494-4B35-9978-C75B869024EE}" srcOrd="0" destOrd="0" presId="urn:microsoft.com/office/officeart/2005/8/layout/bProcess4"/>
    <dgm:cxn modelId="{5BC9007E-30D9-4ACE-95AB-FF065C506CB8}" type="presOf" srcId="{E65019CA-196B-4C67-A283-9A30328B37D8}" destId="{768F67DA-7DB3-4439-B014-B9164ADD3BEF}" srcOrd="0" destOrd="0" presId="urn:microsoft.com/office/officeart/2005/8/layout/bProcess4"/>
    <dgm:cxn modelId="{D257B72A-DAFB-4AD4-B644-5283A494E2EA}" type="presOf" srcId="{570B7D3E-10DB-45A5-80A5-DD0B52879B9B}" destId="{BCA2949B-A2E8-4C8D-AF3F-C34A7A51588E}" srcOrd="0" destOrd="0" presId="urn:microsoft.com/office/officeart/2005/8/layout/bProcess4"/>
    <dgm:cxn modelId="{85A5BED7-32D5-4ADC-B0F6-443BA06B82EF}" srcId="{F01EE1DC-18C0-40AA-8BFD-F86FEBBCF723}" destId="{CEF8EACB-BE16-4C9F-9093-C329733A5C60}" srcOrd="3" destOrd="0" parTransId="{A1730CBE-B2A8-4432-98D7-F11BF24DF5D3}" sibTransId="{E65019CA-196B-4C67-A283-9A30328B37D8}"/>
    <dgm:cxn modelId="{F2B38617-0995-4CF8-8499-FE4957CFFAD7}" type="presOf" srcId="{AC759DE6-347B-4A58-AACC-F6D4BDAE8D90}" destId="{73809C8B-EB9C-4C8B-8AF2-F9CEFEDEDB60}" srcOrd="0" destOrd="0" presId="urn:microsoft.com/office/officeart/2005/8/layout/bProcess4"/>
    <dgm:cxn modelId="{BD9D1FD1-7C5E-416B-9F94-943095317186}" srcId="{F01EE1DC-18C0-40AA-8BFD-F86FEBBCF723}" destId="{570B7D3E-10DB-45A5-80A5-DD0B52879B9B}" srcOrd="8" destOrd="0" parTransId="{2D0BF230-B744-4C20-8388-5463506E1FC1}" sibTransId="{E28B2A73-20CB-4B4C-A66C-B052D3658198}"/>
    <dgm:cxn modelId="{B1938E45-BFE6-42EA-94FD-7051E86EF485}" type="presOf" srcId="{F2B1EFA2-4CE4-40B7-A9F6-E2DC14BFA9D1}" destId="{EB25AFA3-1CF5-4974-9EBE-81F79B8C6ECA}" srcOrd="0" destOrd="0" presId="urn:microsoft.com/office/officeart/2005/8/layout/bProcess4"/>
    <dgm:cxn modelId="{BDF7481B-B5E9-4456-96D7-49E8C65C5326}" type="presOf" srcId="{CE2FD54D-2B66-4D54-A90D-833B61AD3300}" destId="{8B7B5096-B695-49AE-BEE3-8D403523821C}" srcOrd="0" destOrd="0" presId="urn:microsoft.com/office/officeart/2005/8/layout/bProcess4"/>
    <dgm:cxn modelId="{936AECA6-0BA3-4D85-819F-51D670062971}" srcId="{F01EE1DC-18C0-40AA-8BFD-F86FEBBCF723}" destId="{7C1FDD44-FA31-4112-B6BA-3C34F29DA651}" srcOrd="5" destOrd="0" parTransId="{6AECF834-128C-45D4-9165-57AA8B8CDBA3}" sibTransId="{2571F26F-205C-4E72-8FE6-0B73CCE14CAC}"/>
    <dgm:cxn modelId="{68430430-CC93-46C3-83D6-18235F948A43}" srcId="{F01EE1DC-18C0-40AA-8BFD-F86FEBBCF723}" destId="{D5156B6E-6F54-4634-8C4F-0992867DB19F}" srcOrd="2" destOrd="0" parTransId="{AE87E213-F42D-4C74-BBEB-0A58AFE8D453}" sibTransId="{C1ED6EC7-4F43-455F-B96B-2B29880E42F0}"/>
    <dgm:cxn modelId="{E0C30B01-C06D-43A8-8C0F-3DFE3165E36C}" type="presOf" srcId="{A8535157-F6F2-46DD-A70B-91F3C5F1607A}" destId="{D35D86A1-983B-4D19-8FB5-7AB72B1C9F34}" srcOrd="0" destOrd="0" presId="urn:microsoft.com/office/officeart/2005/8/layout/bProcess4"/>
    <dgm:cxn modelId="{6794457B-4670-4362-9343-3FA59BF216FE}" srcId="{F01EE1DC-18C0-40AA-8BFD-F86FEBBCF723}" destId="{CE2FD54D-2B66-4D54-A90D-833B61AD3300}" srcOrd="6" destOrd="0" parTransId="{7B297D2F-47F3-4F02-BC15-604FC126EBB1}" sibTransId="{18F0FC7E-BB35-41BB-9D1D-2B084FB4AE15}"/>
    <dgm:cxn modelId="{14F964FB-8FDA-49DC-912F-F6C1AECB5470}" type="presOf" srcId="{F01EE1DC-18C0-40AA-8BFD-F86FEBBCF723}" destId="{336B3B8B-2FE5-44EC-9A83-678AAC404337}" srcOrd="0" destOrd="0" presId="urn:microsoft.com/office/officeart/2005/8/layout/bProcess4"/>
    <dgm:cxn modelId="{3ABE78CE-0461-43EC-B137-5EBD6C335D05}" type="presOf" srcId="{E70933D8-958F-4789-9BFD-264574F0F790}" destId="{BD0B226A-60A0-42DE-8A66-02C6EDBB41EE}" srcOrd="0" destOrd="0" presId="urn:microsoft.com/office/officeart/2005/8/layout/bProcess4"/>
    <dgm:cxn modelId="{EA3EA401-59C9-44F1-8CAC-1FFCCEBBB3CF}" type="presParOf" srcId="{336B3B8B-2FE5-44EC-9A83-678AAC404337}" destId="{00E8095E-1C64-4CDF-A16A-4C326D7CB334}" srcOrd="0" destOrd="0" presId="urn:microsoft.com/office/officeart/2005/8/layout/bProcess4"/>
    <dgm:cxn modelId="{4040EB6B-7045-4C2F-B091-2AABFF510FA1}" type="presParOf" srcId="{00E8095E-1C64-4CDF-A16A-4C326D7CB334}" destId="{B0B3951E-6765-4F68-9392-00F2F7E68AA9}" srcOrd="0" destOrd="0" presId="urn:microsoft.com/office/officeart/2005/8/layout/bProcess4"/>
    <dgm:cxn modelId="{B6C74230-DABA-45C1-94C9-5905C3D13718}" type="presParOf" srcId="{00E8095E-1C64-4CDF-A16A-4C326D7CB334}" destId="{73809C8B-EB9C-4C8B-8AF2-F9CEFEDEDB60}" srcOrd="1" destOrd="0" presId="urn:microsoft.com/office/officeart/2005/8/layout/bProcess4"/>
    <dgm:cxn modelId="{9E97BBC3-5204-4F41-B4B1-EBD52A604DBA}" type="presParOf" srcId="{336B3B8B-2FE5-44EC-9A83-678AAC404337}" destId="{F13204C6-8BC5-46B0-A6B5-FAED46560AA2}" srcOrd="1" destOrd="0" presId="urn:microsoft.com/office/officeart/2005/8/layout/bProcess4"/>
    <dgm:cxn modelId="{8D642651-4CA9-4EF3-8CC0-06615550C0F7}" type="presParOf" srcId="{336B3B8B-2FE5-44EC-9A83-678AAC404337}" destId="{490EA33E-2093-4A4E-B366-27A3A6A1F6C9}" srcOrd="2" destOrd="0" presId="urn:microsoft.com/office/officeart/2005/8/layout/bProcess4"/>
    <dgm:cxn modelId="{C6C1661A-BFC6-40EC-B200-8AF555D41A64}" type="presParOf" srcId="{490EA33E-2093-4A4E-B366-27A3A6A1F6C9}" destId="{A4CBC07A-4CB6-4563-9377-FA3B1B1D03D9}" srcOrd="0" destOrd="0" presId="urn:microsoft.com/office/officeart/2005/8/layout/bProcess4"/>
    <dgm:cxn modelId="{685BFB09-94B5-4B0B-B87D-E537833C9965}" type="presParOf" srcId="{490EA33E-2093-4A4E-B366-27A3A6A1F6C9}" destId="{BD0B226A-60A0-42DE-8A66-02C6EDBB41EE}" srcOrd="1" destOrd="0" presId="urn:microsoft.com/office/officeart/2005/8/layout/bProcess4"/>
    <dgm:cxn modelId="{7A8BE716-7CFE-45FB-AC49-9CC375E2EB96}" type="presParOf" srcId="{336B3B8B-2FE5-44EC-9A83-678AAC404337}" destId="{EB25AFA3-1CF5-4974-9EBE-81F79B8C6ECA}" srcOrd="3" destOrd="0" presId="urn:microsoft.com/office/officeart/2005/8/layout/bProcess4"/>
    <dgm:cxn modelId="{3A8B2657-9E8D-4ACA-A94A-8641192F6A4B}" type="presParOf" srcId="{336B3B8B-2FE5-44EC-9A83-678AAC404337}" destId="{599257C7-4E89-41F7-88F9-26386B3B664D}" srcOrd="4" destOrd="0" presId="urn:microsoft.com/office/officeart/2005/8/layout/bProcess4"/>
    <dgm:cxn modelId="{D7DADAF1-7682-4A0E-9CC7-B577C26F0D86}" type="presParOf" srcId="{599257C7-4E89-41F7-88F9-26386B3B664D}" destId="{737A7F21-B70F-4D81-A6F9-3A9E26FC32A6}" srcOrd="0" destOrd="0" presId="urn:microsoft.com/office/officeart/2005/8/layout/bProcess4"/>
    <dgm:cxn modelId="{6827A792-0DDA-41E3-A956-508F90524D1D}" type="presParOf" srcId="{599257C7-4E89-41F7-88F9-26386B3B664D}" destId="{D52721BF-1B89-4191-94B8-2915A337C2F8}" srcOrd="1" destOrd="0" presId="urn:microsoft.com/office/officeart/2005/8/layout/bProcess4"/>
    <dgm:cxn modelId="{19E9E1EF-0FC4-4C1B-9921-7E09021184E5}" type="presParOf" srcId="{336B3B8B-2FE5-44EC-9A83-678AAC404337}" destId="{46D9D96A-D494-4B35-9978-C75B869024EE}" srcOrd="5" destOrd="0" presId="urn:microsoft.com/office/officeart/2005/8/layout/bProcess4"/>
    <dgm:cxn modelId="{E3F64D08-00E7-4A88-9DDB-6B2983E9D3F4}" type="presParOf" srcId="{336B3B8B-2FE5-44EC-9A83-678AAC404337}" destId="{F9426B07-1A72-42C3-8904-887133B580FB}" srcOrd="6" destOrd="0" presId="urn:microsoft.com/office/officeart/2005/8/layout/bProcess4"/>
    <dgm:cxn modelId="{9DB947C4-0BE1-4BF6-BE68-A52FE69B6E48}" type="presParOf" srcId="{F9426B07-1A72-42C3-8904-887133B580FB}" destId="{78BC1536-FB43-4385-93E3-AFEC6F716D16}" srcOrd="0" destOrd="0" presId="urn:microsoft.com/office/officeart/2005/8/layout/bProcess4"/>
    <dgm:cxn modelId="{168A084E-C9E8-4A22-9687-B8CF4FB2FE70}" type="presParOf" srcId="{F9426B07-1A72-42C3-8904-887133B580FB}" destId="{CAD20CA6-55BF-4312-B59F-2099F090B0AF}" srcOrd="1" destOrd="0" presId="urn:microsoft.com/office/officeart/2005/8/layout/bProcess4"/>
    <dgm:cxn modelId="{767F389C-4A01-43A1-8899-2B535447C2C1}" type="presParOf" srcId="{336B3B8B-2FE5-44EC-9A83-678AAC404337}" destId="{768F67DA-7DB3-4439-B014-B9164ADD3BEF}" srcOrd="7" destOrd="0" presId="urn:microsoft.com/office/officeart/2005/8/layout/bProcess4"/>
    <dgm:cxn modelId="{A4D26C84-D462-4166-93BB-DF38E7A02A7C}" type="presParOf" srcId="{336B3B8B-2FE5-44EC-9A83-678AAC404337}" destId="{A02805BD-FD05-48F0-AF59-E920DF759CEE}" srcOrd="8" destOrd="0" presId="urn:microsoft.com/office/officeart/2005/8/layout/bProcess4"/>
    <dgm:cxn modelId="{159BFF94-C191-4E53-9DDA-43AC0CB30A96}" type="presParOf" srcId="{A02805BD-FD05-48F0-AF59-E920DF759CEE}" destId="{FC2753EC-2077-4CE7-B126-80E94EAB239C}" srcOrd="0" destOrd="0" presId="urn:microsoft.com/office/officeart/2005/8/layout/bProcess4"/>
    <dgm:cxn modelId="{FBF2389B-1AB9-47C2-80DA-37B7BD5080E6}" type="presParOf" srcId="{A02805BD-FD05-48F0-AF59-E920DF759CEE}" destId="{38A055C6-B298-4F3A-BC6C-AA4CF2C0044D}" srcOrd="1" destOrd="0" presId="urn:microsoft.com/office/officeart/2005/8/layout/bProcess4"/>
    <dgm:cxn modelId="{4E8C6EED-2507-4666-BC74-935D92555745}" type="presParOf" srcId="{336B3B8B-2FE5-44EC-9A83-678AAC404337}" destId="{313E5443-7682-4BB0-9E49-896AAF98870E}" srcOrd="9" destOrd="0" presId="urn:microsoft.com/office/officeart/2005/8/layout/bProcess4"/>
    <dgm:cxn modelId="{C50BB486-03DA-4540-9633-1A35ED1CC4FA}" type="presParOf" srcId="{336B3B8B-2FE5-44EC-9A83-678AAC404337}" destId="{7A5E86B0-B7AD-4EBE-8166-2089FCECA447}" srcOrd="10" destOrd="0" presId="urn:microsoft.com/office/officeart/2005/8/layout/bProcess4"/>
    <dgm:cxn modelId="{D0B3FB2F-7A6D-47A0-A574-1E2847C85868}" type="presParOf" srcId="{7A5E86B0-B7AD-4EBE-8166-2089FCECA447}" destId="{A8ABF5D1-7D5C-4D21-A28D-F7038A0E5285}" srcOrd="0" destOrd="0" presId="urn:microsoft.com/office/officeart/2005/8/layout/bProcess4"/>
    <dgm:cxn modelId="{9AD0497B-04E3-4547-803C-D8102E6F1281}" type="presParOf" srcId="{7A5E86B0-B7AD-4EBE-8166-2089FCECA447}" destId="{15901384-6D3E-4233-BE8B-2BAA2DAFFCC6}" srcOrd="1" destOrd="0" presId="urn:microsoft.com/office/officeart/2005/8/layout/bProcess4"/>
    <dgm:cxn modelId="{78C491A4-8EE2-4011-B959-B330757A935C}" type="presParOf" srcId="{336B3B8B-2FE5-44EC-9A83-678AAC404337}" destId="{3CB436A4-8075-4A42-9582-B0007363BB10}" srcOrd="11" destOrd="0" presId="urn:microsoft.com/office/officeart/2005/8/layout/bProcess4"/>
    <dgm:cxn modelId="{CCF5A3A4-D781-44BF-977C-EC1F5EA3F226}" type="presParOf" srcId="{336B3B8B-2FE5-44EC-9A83-678AAC404337}" destId="{2EDD4B9C-CF00-4DBE-A90A-07C323BDCD88}" srcOrd="12" destOrd="0" presId="urn:microsoft.com/office/officeart/2005/8/layout/bProcess4"/>
    <dgm:cxn modelId="{3C09C591-466B-44BC-BA1B-973EB5D22257}" type="presParOf" srcId="{2EDD4B9C-CF00-4DBE-A90A-07C323BDCD88}" destId="{D0FB36A3-5EA3-43D2-8579-64FDEA63A048}" srcOrd="0" destOrd="0" presId="urn:microsoft.com/office/officeart/2005/8/layout/bProcess4"/>
    <dgm:cxn modelId="{BDECC88C-E495-4DFC-B45D-3A8FC3C5BA33}" type="presParOf" srcId="{2EDD4B9C-CF00-4DBE-A90A-07C323BDCD88}" destId="{8B7B5096-B695-49AE-BEE3-8D403523821C}" srcOrd="1" destOrd="0" presId="urn:microsoft.com/office/officeart/2005/8/layout/bProcess4"/>
    <dgm:cxn modelId="{8D7050E6-E876-4A40-AFBE-B7C3D7E329AD}" type="presParOf" srcId="{336B3B8B-2FE5-44EC-9A83-678AAC404337}" destId="{A454EE43-BD74-4C74-8C41-8DDD95DA743D}" srcOrd="13" destOrd="0" presId="urn:microsoft.com/office/officeart/2005/8/layout/bProcess4"/>
    <dgm:cxn modelId="{DDC40C68-6747-4220-8CF8-051E4052189B}" type="presParOf" srcId="{336B3B8B-2FE5-44EC-9A83-678AAC404337}" destId="{3F372695-58B0-42D8-AD57-E006F42475F1}" srcOrd="14" destOrd="0" presId="urn:microsoft.com/office/officeart/2005/8/layout/bProcess4"/>
    <dgm:cxn modelId="{84C759E4-3B9A-497A-9EE8-0A113B3ED56C}" type="presParOf" srcId="{3F372695-58B0-42D8-AD57-E006F42475F1}" destId="{7713DBAB-ACFE-4928-8EA8-EAE54F1835BC}" srcOrd="0" destOrd="0" presId="urn:microsoft.com/office/officeart/2005/8/layout/bProcess4"/>
    <dgm:cxn modelId="{9F848E1E-4040-4D11-BD46-CC62A5DA761E}" type="presParOf" srcId="{3F372695-58B0-42D8-AD57-E006F42475F1}" destId="{482AFE4E-4404-4529-88E8-2417841EEA8C}" srcOrd="1" destOrd="0" presId="urn:microsoft.com/office/officeart/2005/8/layout/bProcess4"/>
    <dgm:cxn modelId="{B43A6F56-82E1-4823-95CE-26A4188D9A8C}" type="presParOf" srcId="{336B3B8B-2FE5-44EC-9A83-678AAC404337}" destId="{D35D86A1-983B-4D19-8FB5-7AB72B1C9F34}" srcOrd="15" destOrd="0" presId="urn:microsoft.com/office/officeart/2005/8/layout/bProcess4"/>
    <dgm:cxn modelId="{74AA7D9A-CE69-4A56-B0A5-FCA5983991D1}" type="presParOf" srcId="{336B3B8B-2FE5-44EC-9A83-678AAC404337}" destId="{5665A285-C16B-4AD7-AD6B-4EB84E770F7F}" srcOrd="16" destOrd="0" presId="urn:microsoft.com/office/officeart/2005/8/layout/bProcess4"/>
    <dgm:cxn modelId="{E48F45FC-9AD6-404D-BC43-BF0FED2E060E}" type="presParOf" srcId="{5665A285-C16B-4AD7-AD6B-4EB84E770F7F}" destId="{4C6EE917-6743-40F2-A672-84AE8E339898}" srcOrd="0" destOrd="0" presId="urn:microsoft.com/office/officeart/2005/8/layout/bProcess4"/>
    <dgm:cxn modelId="{9921708E-1615-4ED7-821B-6C403DC408B9}" type="presParOf" srcId="{5665A285-C16B-4AD7-AD6B-4EB84E770F7F}" destId="{BCA2949B-A2E8-4C8D-AF3F-C34A7A51588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1EE1DC-18C0-40AA-8BFD-F86FEBBCF723}"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AC759DE6-347B-4A58-AACC-F6D4BDAE8D90}">
      <dgm:prSet phldrT="[Text]"/>
      <dgm:spPr/>
      <dgm:t>
        <a:bodyPr/>
        <a:lstStyle/>
        <a:p>
          <a:r>
            <a:rPr lang="en-US" dirty="0" smtClean="0"/>
            <a:t>a</a:t>
          </a:r>
          <a:endParaRPr lang="en-US" dirty="0"/>
        </a:p>
      </dgm:t>
    </dgm:pt>
    <dgm:pt modelId="{2B405051-E633-4B2C-B3E2-827B859187E1}" type="parTrans" cxnId="{B0B41375-F342-47AC-A3EF-97A7FE7FDE37}">
      <dgm:prSet/>
      <dgm:spPr/>
      <dgm:t>
        <a:bodyPr/>
        <a:lstStyle/>
        <a:p>
          <a:endParaRPr lang="en-US"/>
        </a:p>
      </dgm:t>
    </dgm:pt>
    <dgm:pt modelId="{9DD8814C-D7F0-4266-916E-1BD118259D52}" type="sibTrans" cxnId="{B0B41375-F342-47AC-A3EF-97A7FE7FDE37}">
      <dgm:prSet/>
      <dgm:spPr/>
      <dgm:t>
        <a:bodyPr/>
        <a:lstStyle/>
        <a:p>
          <a:endParaRPr lang="en-US"/>
        </a:p>
      </dgm:t>
    </dgm:pt>
    <dgm:pt modelId="{E70933D8-958F-4789-9BFD-264574F0F790}">
      <dgm:prSet phldrT="[Text]"/>
      <dgm:spPr/>
      <dgm:t>
        <a:bodyPr/>
        <a:lstStyle/>
        <a:p>
          <a:r>
            <a:rPr lang="en-US" dirty="0" smtClean="0"/>
            <a:t>d</a:t>
          </a:r>
          <a:endParaRPr lang="en-US" dirty="0"/>
        </a:p>
      </dgm:t>
    </dgm:pt>
    <dgm:pt modelId="{7AA4B14E-2AF2-4F76-9728-8AC163F77641}" type="parTrans" cxnId="{004CA31C-0887-464B-AD87-B928AF9A303C}">
      <dgm:prSet/>
      <dgm:spPr/>
      <dgm:t>
        <a:bodyPr/>
        <a:lstStyle/>
        <a:p>
          <a:endParaRPr lang="en-US"/>
        </a:p>
      </dgm:t>
    </dgm:pt>
    <dgm:pt modelId="{F2B1EFA2-4CE4-40B7-A9F6-E2DC14BFA9D1}" type="sibTrans" cxnId="{004CA31C-0887-464B-AD87-B928AF9A303C}">
      <dgm:prSet/>
      <dgm:spPr/>
      <dgm:t>
        <a:bodyPr/>
        <a:lstStyle/>
        <a:p>
          <a:endParaRPr lang="en-US"/>
        </a:p>
      </dgm:t>
    </dgm:pt>
    <dgm:pt modelId="{D5156B6E-6F54-4634-8C4F-0992867DB19F}">
      <dgm:prSet phldrT="[Text]"/>
      <dgm:spPr/>
      <dgm:t>
        <a:bodyPr/>
        <a:lstStyle/>
        <a:p>
          <a:r>
            <a:rPr lang="en-US" dirty="0" smtClean="0"/>
            <a:t>g</a:t>
          </a:r>
          <a:endParaRPr lang="en-US" dirty="0"/>
        </a:p>
      </dgm:t>
    </dgm:pt>
    <dgm:pt modelId="{AE87E213-F42D-4C74-BBEB-0A58AFE8D453}" type="parTrans" cxnId="{68430430-CC93-46C3-83D6-18235F948A43}">
      <dgm:prSet/>
      <dgm:spPr/>
      <dgm:t>
        <a:bodyPr/>
        <a:lstStyle/>
        <a:p>
          <a:endParaRPr lang="en-US"/>
        </a:p>
      </dgm:t>
    </dgm:pt>
    <dgm:pt modelId="{C1ED6EC7-4F43-455F-B96B-2B29880E42F0}" type="sibTrans" cxnId="{68430430-CC93-46C3-83D6-18235F948A43}">
      <dgm:prSet/>
      <dgm:spPr/>
      <dgm:t>
        <a:bodyPr/>
        <a:lstStyle/>
        <a:p>
          <a:endParaRPr lang="en-US"/>
        </a:p>
      </dgm:t>
    </dgm:pt>
    <dgm:pt modelId="{CEF8EACB-BE16-4C9F-9093-C329733A5C60}">
      <dgm:prSet phldrT="[Text]"/>
      <dgm:spPr/>
      <dgm:t>
        <a:bodyPr/>
        <a:lstStyle/>
        <a:p>
          <a:r>
            <a:rPr lang="en-US" dirty="0" smtClean="0"/>
            <a:t>h</a:t>
          </a:r>
          <a:endParaRPr lang="en-US" dirty="0"/>
        </a:p>
      </dgm:t>
    </dgm:pt>
    <dgm:pt modelId="{A1730CBE-B2A8-4432-98D7-F11BF24DF5D3}" type="parTrans" cxnId="{85A5BED7-32D5-4ADC-B0F6-443BA06B82EF}">
      <dgm:prSet/>
      <dgm:spPr/>
      <dgm:t>
        <a:bodyPr/>
        <a:lstStyle/>
        <a:p>
          <a:endParaRPr lang="en-US"/>
        </a:p>
      </dgm:t>
    </dgm:pt>
    <dgm:pt modelId="{E65019CA-196B-4C67-A283-9A30328B37D8}" type="sibTrans" cxnId="{85A5BED7-32D5-4ADC-B0F6-443BA06B82EF}">
      <dgm:prSet/>
      <dgm:spPr/>
      <dgm:t>
        <a:bodyPr/>
        <a:lstStyle/>
        <a:p>
          <a:endParaRPr lang="en-US"/>
        </a:p>
      </dgm:t>
    </dgm:pt>
    <dgm:pt modelId="{C3CDB902-5DBB-41E6-A84F-1E43734D792C}">
      <dgm:prSet phldrT="[Text]"/>
      <dgm:spPr/>
      <dgm:t>
        <a:bodyPr/>
        <a:lstStyle/>
        <a:p>
          <a:r>
            <a:rPr lang="en-US" dirty="0" smtClean="0"/>
            <a:t>e</a:t>
          </a:r>
          <a:endParaRPr lang="en-US" dirty="0"/>
        </a:p>
      </dgm:t>
    </dgm:pt>
    <dgm:pt modelId="{2D917895-E5BC-4EA1-AF73-9AB420B37C8B}" type="parTrans" cxnId="{88F288F9-2B91-4633-9ABE-24C35AFF7502}">
      <dgm:prSet/>
      <dgm:spPr/>
      <dgm:t>
        <a:bodyPr/>
        <a:lstStyle/>
        <a:p>
          <a:endParaRPr lang="en-US"/>
        </a:p>
      </dgm:t>
    </dgm:pt>
    <dgm:pt modelId="{F264B217-B4B7-4174-BA5D-A3BEC0AD5112}" type="sibTrans" cxnId="{88F288F9-2B91-4633-9ABE-24C35AFF7502}">
      <dgm:prSet/>
      <dgm:spPr/>
      <dgm:t>
        <a:bodyPr/>
        <a:lstStyle/>
        <a:p>
          <a:endParaRPr lang="en-US"/>
        </a:p>
      </dgm:t>
    </dgm:pt>
    <dgm:pt modelId="{7C1FDD44-FA31-4112-B6BA-3C34F29DA651}">
      <dgm:prSet phldrT="[Text]"/>
      <dgm:spPr/>
      <dgm:t>
        <a:bodyPr/>
        <a:lstStyle/>
        <a:p>
          <a:r>
            <a:rPr lang="en-US" dirty="0" smtClean="0"/>
            <a:t>b</a:t>
          </a:r>
          <a:endParaRPr lang="en-US" dirty="0"/>
        </a:p>
      </dgm:t>
    </dgm:pt>
    <dgm:pt modelId="{6AECF834-128C-45D4-9165-57AA8B8CDBA3}" type="parTrans" cxnId="{936AECA6-0BA3-4D85-819F-51D670062971}">
      <dgm:prSet/>
      <dgm:spPr/>
      <dgm:t>
        <a:bodyPr/>
        <a:lstStyle/>
        <a:p>
          <a:endParaRPr lang="en-US"/>
        </a:p>
      </dgm:t>
    </dgm:pt>
    <dgm:pt modelId="{2571F26F-205C-4E72-8FE6-0B73CCE14CAC}" type="sibTrans" cxnId="{936AECA6-0BA3-4D85-819F-51D670062971}">
      <dgm:prSet/>
      <dgm:spPr/>
      <dgm:t>
        <a:bodyPr/>
        <a:lstStyle/>
        <a:p>
          <a:endParaRPr lang="en-US"/>
        </a:p>
      </dgm:t>
    </dgm:pt>
    <dgm:pt modelId="{CE2FD54D-2B66-4D54-A90D-833B61AD3300}">
      <dgm:prSet phldrT="[Text]"/>
      <dgm:spPr/>
      <dgm:t>
        <a:bodyPr/>
        <a:lstStyle/>
        <a:p>
          <a:r>
            <a:rPr lang="en-US" dirty="0" smtClean="0"/>
            <a:t>c</a:t>
          </a:r>
          <a:endParaRPr lang="en-US" dirty="0"/>
        </a:p>
      </dgm:t>
    </dgm:pt>
    <dgm:pt modelId="{7B297D2F-47F3-4F02-BC15-604FC126EBB1}" type="parTrans" cxnId="{6794457B-4670-4362-9343-3FA59BF216FE}">
      <dgm:prSet/>
      <dgm:spPr/>
      <dgm:t>
        <a:bodyPr/>
        <a:lstStyle/>
        <a:p>
          <a:endParaRPr lang="en-US"/>
        </a:p>
      </dgm:t>
    </dgm:pt>
    <dgm:pt modelId="{18F0FC7E-BB35-41BB-9D1D-2B084FB4AE15}" type="sibTrans" cxnId="{6794457B-4670-4362-9343-3FA59BF216FE}">
      <dgm:prSet/>
      <dgm:spPr/>
      <dgm:t>
        <a:bodyPr/>
        <a:lstStyle/>
        <a:p>
          <a:endParaRPr lang="en-US"/>
        </a:p>
      </dgm:t>
    </dgm:pt>
    <dgm:pt modelId="{530B9211-3D1C-4F61-8784-7F04D611BEE9}">
      <dgm:prSet phldrT="[Text]"/>
      <dgm:spPr/>
      <dgm:t>
        <a:bodyPr/>
        <a:lstStyle/>
        <a:p>
          <a:r>
            <a:rPr lang="en-US" dirty="0" smtClean="0"/>
            <a:t>f</a:t>
          </a:r>
          <a:endParaRPr lang="en-US" dirty="0"/>
        </a:p>
      </dgm:t>
    </dgm:pt>
    <dgm:pt modelId="{83018F6A-DFA4-47B8-89AD-B70CE090A5E3}" type="parTrans" cxnId="{01EE8734-6C66-42A2-94AA-29778CEE5F64}">
      <dgm:prSet/>
      <dgm:spPr/>
      <dgm:t>
        <a:bodyPr/>
        <a:lstStyle/>
        <a:p>
          <a:endParaRPr lang="en-US"/>
        </a:p>
      </dgm:t>
    </dgm:pt>
    <dgm:pt modelId="{A8535157-F6F2-46DD-A70B-91F3C5F1607A}" type="sibTrans" cxnId="{01EE8734-6C66-42A2-94AA-29778CEE5F64}">
      <dgm:prSet/>
      <dgm:spPr/>
      <dgm:t>
        <a:bodyPr/>
        <a:lstStyle/>
        <a:p>
          <a:endParaRPr lang="en-US"/>
        </a:p>
      </dgm:t>
    </dgm:pt>
    <dgm:pt modelId="{570B7D3E-10DB-45A5-80A5-DD0B52879B9B}">
      <dgm:prSet phldrT="[Text]"/>
      <dgm:spPr/>
      <dgm:t>
        <a:bodyPr/>
        <a:lstStyle/>
        <a:p>
          <a:r>
            <a:rPr lang="en-US" dirty="0" err="1" smtClean="0"/>
            <a:t>i</a:t>
          </a:r>
          <a:endParaRPr lang="en-US" dirty="0"/>
        </a:p>
      </dgm:t>
    </dgm:pt>
    <dgm:pt modelId="{2D0BF230-B744-4C20-8388-5463506E1FC1}" type="parTrans" cxnId="{BD9D1FD1-7C5E-416B-9F94-943095317186}">
      <dgm:prSet/>
      <dgm:spPr/>
      <dgm:t>
        <a:bodyPr/>
        <a:lstStyle/>
        <a:p>
          <a:endParaRPr lang="en-US"/>
        </a:p>
      </dgm:t>
    </dgm:pt>
    <dgm:pt modelId="{E28B2A73-20CB-4B4C-A66C-B052D3658198}" type="sibTrans" cxnId="{BD9D1FD1-7C5E-416B-9F94-943095317186}">
      <dgm:prSet/>
      <dgm:spPr/>
      <dgm:t>
        <a:bodyPr/>
        <a:lstStyle/>
        <a:p>
          <a:endParaRPr lang="en-US"/>
        </a:p>
      </dgm:t>
    </dgm:pt>
    <dgm:pt modelId="{336B3B8B-2FE5-44EC-9A83-678AAC404337}" type="pres">
      <dgm:prSet presAssocID="{F01EE1DC-18C0-40AA-8BFD-F86FEBBCF723}" presName="Name0" presStyleCnt="0">
        <dgm:presLayoutVars>
          <dgm:dir/>
          <dgm:resizeHandles/>
        </dgm:presLayoutVars>
      </dgm:prSet>
      <dgm:spPr/>
      <dgm:t>
        <a:bodyPr/>
        <a:lstStyle/>
        <a:p>
          <a:endParaRPr lang="en-US"/>
        </a:p>
      </dgm:t>
    </dgm:pt>
    <dgm:pt modelId="{00E8095E-1C64-4CDF-A16A-4C326D7CB334}" type="pres">
      <dgm:prSet presAssocID="{AC759DE6-347B-4A58-AACC-F6D4BDAE8D90}" presName="compNode" presStyleCnt="0"/>
      <dgm:spPr/>
    </dgm:pt>
    <dgm:pt modelId="{B0B3951E-6765-4F68-9392-00F2F7E68AA9}" type="pres">
      <dgm:prSet presAssocID="{AC759DE6-347B-4A58-AACC-F6D4BDAE8D90}" presName="dummyConnPt" presStyleCnt="0"/>
      <dgm:spPr/>
    </dgm:pt>
    <dgm:pt modelId="{73809C8B-EB9C-4C8B-8AF2-F9CEFEDEDB60}" type="pres">
      <dgm:prSet presAssocID="{AC759DE6-347B-4A58-AACC-F6D4BDAE8D90}" presName="node" presStyleLbl="node1" presStyleIdx="0" presStyleCnt="9" custLinFactNeighborX="2070" custLinFactNeighborY="-100">
        <dgm:presLayoutVars>
          <dgm:bulletEnabled val="1"/>
        </dgm:presLayoutVars>
      </dgm:prSet>
      <dgm:spPr/>
      <dgm:t>
        <a:bodyPr/>
        <a:lstStyle/>
        <a:p>
          <a:endParaRPr lang="en-US"/>
        </a:p>
      </dgm:t>
    </dgm:pt>
    <dgm:pt modelId="{F13204C6-8BC5-46B0-A6B5-FAED46560AA2}" type="pres">
      <dgm:prSet presAssocID="{9DD8814C-D7F0-4266-916E-1BD118259D52}" presName="sibTrans" presStyleLbl="bgSibTrans2D1" presStyleIdx="0" presStyleCnt="8" custLinFactX="300000" custLinFactY="400000" custLinFactNeighborX="314787" custLinFactNeighborY="470149"/>
      <dgm:spPr/>
      <dgm:t>
        <a:bodyPr/>
        <a:lstStyle/>
        <a:p>
          <a:endParaRPr lang="en-US"/>
        </a:p>
      </dgm:t>
    </dgm:pt>
    <dgm:pt modelId="{490EA33E-2093-4A4E-B366-27A3A6A1F6C9}" type="pres">
      <dgm:prSet presAssocID="{E70933D8-958F-4789-9BFD-264574F0F790}" presName="compNode" presStyleCnt="0"/>
      <dgm:spPr/>
    </dgm:pt>
    <dgm:pt modelId="{A4CBC07A-4CB6-4563-9377-FA3B1B1D03D9}" type="pres">
      <dgm:prSet presAssocID="{E70933D8-958F-4789-9BFD-264574F0F790}" presName="dummyConnPt" presStyleCnt="0"/>
      <dgm:spPr/>
    </dgm:pt>
    <dgm:pt modelId="{BD0B226A-60A0-42DE-8A66-02C6EDBB41EE}" type="pres">
      <dgm:prSet presAssocID="{E70933D8-958F-4789-9BFD-264574F0F790}" presName="node" presStyleLbl="node1" presStyleIdx="1" presStyleCnt="9" custLinFactNeighborX="1610" custLinFactNeighborY="-23620">
        <dgm:presLayoutVars>
          <dgm:bulletEnabled val="1"/>
        </dgm:presLayoutVars>
      </dgm:prSet>
      <dgm:spPr/>
      <dgm:t>
        <a:bodyPr/>
        <a:lstStyle/>
        <a:p>
          <a:endParaRPr lang="en-US"/>
        </a:p>
      </dgm:t>
    </dgm:pt>
    <dgm:pt modelId="{EB25AFA3-1CF5-4974-9EBE-81F79B8C6ECA}" type="pres">
      <dgm:prSet presAssocID="{F2B1EFA2-4CE4-40B7-A9F6-E2DC14BFA9D1}" presName="sibTrans" presStyleLbl="bgSibTrans2D1" presStyleIdx="1" presStyleCnt="8" custLinFactX="300000" custLinFactY="93102" custLinFactNeighborX="315879" custLinFactNeighborY="100000"/>
      <dgm:spPr/>
      <dgm:t>
        <a:bodyPr/>
        <a:lstStyle/>
        <a:p>
          <a:endParaRPr lang="en-US"/>
        </a:p>
      </dgm:t>
    </dgm:pt>
    <dgm:pt modelId="{599257C7-4E89-41F7-88F9-26386B3B664D}" type="pres">
      <dgm:prSet presAssocID="{D5156B6E-6F54-4634-8C4F-0992867DB19F}" presName="compNode" presStyleCnt="0"/>
      <dgm:spPr/>
    </dgm:pt>
    <dgm:pt modelId="{737A7F21-B70F-4D81-A6F9-3A9E26FC32A6}" type="pres">
      <dgm:prSet presAssocID="{D5156B6E-6F54-4634-8C4F-0992867DB19F}" presName="dummyConnPt" presStyleCnt="0"/>
      <dgm:spPr/>
    </dgm:pt>
    <dgm:pt modelId="{D52721BF-1B89-4191-94B8-2915A337C2F8}" type="pres">
      <dgm:prSet presAssocID="{D5156B6E-6F54-4634-8C4F-0992867DB19F}" presName="node" presStyleLbl="node1" presStyleIdx="2" presStyleCnt="9" custLinFactNeighborX="1610" custLinFactNeighborY="-47144">
        <dgm:presLayoutVars>
          <dgm:bulletEnabled val="1"/>
        </dgm:presLayoutVars>
      </dgm:prSet>
      <dgm:spPr/>
      <dgm:t>
        <a:bodyPr/>
        <a:lstStyle/>
        <a:p>
          <a:endParaRPr lang="en-US"/>
        </a:p>
      </dgm:t>
    </dgm:pt>
    <dgm:pt modelId="{46D9D96A-D494-4B35-9978-C75B869024EE}" type="pres">
      <dgm:prSet presAssocID="{C1ED6EC7-4F43-455F-B96B-2B29880E42F0}" presName="sibTrans" presStyleLbl="bgSibTrans2D1" presStyleIdx="2" presStyleCnt="8" custLinFactX="100000" custLinFactY="322615" custLinFactNeighborX="173527" custLinFactNeighborY="400000"/>
      <dgm:spPr/>
      <dgm:t>
        <a:bodyPr/>
        <a:lstStyle/>
        <a:p>
          <a:endParaRPr lang="en-US"/>
        </a:p>
      </dgm:t>
    </dgm:pt>
    <dgm:pt modelId="{F9426B07-1A72-42C3-8904-887133B580FB}" type="pres">
      <dgm:prSet presAssocID="{CEF8EACB-BE16-4C9F-9093-C329733A5C60}" presName="compNode" presStyleCnt="0"/>
      <dgm:spPr/>
    </dgm:pt>
    <dgm:pt modelId="{78BC1536-FB43-4385-93E3-AFEC6F716D16}" type="pres">
      <dgm:prSet presAssocID="{CEF8EACB-BE16-4C9F-9093-C329733A5C60}" presName="dummyConnPt" presStyleCnt="0"/>
      <dgm:spPr/>
    </dgm:pt>
    <dgm:pt modelId="{CAD20CA6-55BF-4312-B59F-2099F090B0AF}" type="pres">
      <dgm:prSet presAssocID="{CEF8EACB-BE16-4C9F-9093-C329733A5C60}" presName="node" presStyleLbl="node1" presStyleIdx="3" presStyleCnt="9" custLinFactNeighborX="-31107" custLinFactNeighborY="-47144">
        <dgm:presLayoutVars>
          <dgm:bulletEnabled val="1"/>
        </dgm:presLayoutVars>
      </dgm:prSet>
      <dgm:spPr/>
      <dgm:t>
        <a:bodyPr/>
        <a:lstStyle/>
        <a:p>
          <a:endParaRPr lang="en-US"/>
        </a:p>
      </dgm:t>
    </dgm:pt>
    <dgm:pt modelId="{768F67DA-7DB3-4439-B014-B9164ADD3BEF}" type="pres">
      <dgm:prSet presAssocID="{E65019CA-196B-4C67-A283-9A30328B37D8}" presName="sibTrans" presStyleLbl="bgSibTrans2D1" presStyleIdx="3" presStyleCnt="8" custLinFactX="200000" custLinFactY="93102" custLinFactNeighborX="250208" custLinFactNeighborY="100000"/>
      <dgm:spPr/>
      <dgm:t>
        <a:bodyPr/>
        <a:lstStyle/>
        <a:p>
          <a:endParaRPr lang="en-US"/>
        </a:p>
      </dgm:t>
    </dgm:pt>
    <dgm:pt modelId="{A02805BD-FD05-48F0-AF59-E920DF759CEE}" type="pres">
      <dgm:prSet presAssocID="{C3CDB902-5DBB-41E6-A84F-1E43734D792C}" presName="compNode" presStyleCnt="0"/>
      <dgm:spPr/>
    </dgm:pt>
    <dgm:pt modelId="{FC2753EC-2077-4CE7-B126-80E94EAB239C}" type="pres">
      <dgm:prSet presAssocID="{C3CDB902-5DBB-41E6-A84F-1E43734D792C}" presName="dummyConnPt" presStyleCnt="0"/>
      <dgm:spPr/>
    </dgm:pt>
    <dgm:pt modelId="{38A055C6-B298-4F3A-BC6C-AA4CF2C0044D}" type="pres">
      <dgm:prSet presAssocID="{C3CDB902-5DBB-41E6-A84F-1E43734D792C}" presName="node" presStyleLbl="node1" presStyleIdx="4" presStyleCnt="9" custLinFactNeighborX="-31107" custLinFactNeighborY="-23620">
        <dgm:presLayoutVars>
          <dgm:bulletEnabled val="1"/>
        </dgm:presLayoutVars>
      </dgm:prSet>
      <dgm:spPr/>
      <dgm:t>
        <a:bodyPr/>
        <a:lstStyle/>
        <a:p>
          <a:endParaRPr lang="en-US"/>
        </a:p>
      </dgm:t>
    </dgm:pt>
    <dgm:pt modelId="{313E5443-7682-4BB0-9E49-896AAF98870E}" type="pres">
      <dgm:prSet presAssocID="{F264B217-B4B7-4174-BA5D-A3BEC0AD5112}" presName="sibTrans" presStyleLbl="bgSibTrans2D1" presStyleIdx="4" presStyleCnt="8" custLinFactX="200000" custLinFactY="400000" custLinFactNeighborX="250080" custLinFactNeighborY="469615"/>
      <dgm:spPr/>
      <dgm:t>
        <a:bodyPr/>
        <a:lstStyle/>
        <a:p>
          <a:endParaRPr lang="en-US"/>
        </a:p>
      </dgm:t>
    </dgm:pt>
    <dgm:pt modelId="{7A5E86B0-B7AD-4EBE-8166-2089FCECA447}" type="pres">
      <dgm:prSet presAssocID="{7C1FDD44-FA31-4112-B6BA-3C34F29DA651}" presName="compNode" presStyleCnt="0"/>
      <dgm:spPr/>
    </dgm:pt>
    <dgm:pt modelId="{A8ABF5D1-7D5C-4D21-A28D-F7038A0E5285}" type="pres">
      <dgm:prSet presAssocID="{7C1FDD44-FA31-4112-B6BA-3C34F29DA651}" presName="dummyConnPt" presStyleCnt="0"/>
      <dgm:spPr/>
    </dgm:pt>
    <dgm:pt modelId="{15901384-6D3E-4233-BE8B-2BAA2DAFFCC6}" type="pres">
      <dgm:prSet presAssocID="{7C1FDD44-FA31-4112-B6BA-3C34F29DA651}" presName="node" presStyleLbl="node1" presStyleIdx="5" presStyleCnt="9" custAng="0" custLinFactNeighborX="-31107" custLinFactNeighborY="-97">
        <dgm:presLayoutVars>
          <dgm:bulletEnabled val="1"/>
        </dgm:presLayoutVars>
      </dgm:prSet>
      <dgm:spPr/>
      <dgm:t>
        <a:bodyPr/>
        <a:lstStyle/>
        <a:p>
          <a:endParaRPr lang="en-US"/>
        </a:p>
      </dgm:t>
    </dgm:pt>
    <dgm:pt modelId="{3CB436A4-8075-4A42-9582-B0007363BB10}" type="pres">
      <dgm:prSet presAssocID="{2571F26F-205C-4E72-8FE6-0B73CCE14CAC}" presName="sibTrans" presStyleLbl="bgSibTrans2D1" presStyleIdx="5" presStyleCnt="8" custLinFactX="74306" custLinFactY="1000000" custLinFactNeighborX="100000" custLinFactNeighborY="1075635"/>
      <dgm:spPr/>
      <dgm:t>
        <a:bodyPr/>
        <a:lstStyle/>
        <a:p>
          <a:endParaRPr lang="en-US"/>
        </a:p>
      </dgm:t>
    </dgm:pt>
    <dgm:pt modelId="{2EDD4B9C-CF00-4DBE-A90A-07C323BDCD88}" type="pres">
      <dgm:prSet presAssocID="{CE2FD54D-2B66-4D54-A90D-833B61AD3300}" presName="compNode" presStyleCnt="0"/>
      <dgm:spPr/>
    </dgm:pt>
    <dgm:pt modelId="{D0FB36A3-5EA3-43D2-8579-64FDEA63A048}" type="pres">
      <dgm:prSet presAssocID="{CE2FD54D-2B66-4D54-A90D-833B61AD3300}" presName="dummyConnPt" presStyleCnt="0"/>
      <dgm:spPr/>
    </dgm:pt>
    <dgm:pt modelId="{8B7B5096-B695-49AE-BEE3-8D403523821C}" type="pres">
      <dgm:prSet presAssocID="{CE2FD54D-2B66-4D54-A90D-833B61AD3300}" presName="node" presStyleLbl="node1" presStyleIdx="6" presStyleCnt="9" custLinFactNeighborX="-63824" custLinFactNeighborY="-97">
        <dgm:presLayoutVars>
          <dgm:bulletEnabled val="1"/>
        </dgm:presLayoutVars>
      </dgm:prSet>
      <dgm:spPr/>
      <dgm:t>
        <a:bodyPr/>
        <a:lstStyle/>
        <a:p>
          <a:endParaRPr lang="en-US"/>
        </a:p>
      </dgm:t>
    </dgm:pt>
    <dgm:pt modelId="{A454EE43-BD74-4C74-8C41-8DDD95DA743D}" type="pres">
      <dgm:prSet presAssocID="{18F0FC7E-BB35-41BB-9D1D-2B084FB4AE15}" presName="sibTrans" presStyleLbl="bgSibTrans2D1" presStyleIdx="6" presStyleCnt="8" custLinFactX="100000" custLinFactY="400000" custLinFactNeighborX="184533" custLinFactNeighborY="469615"/>
      <dgm:spPr/>
      <dgm:t>
        <a:bodyPr/>
        <a:lstStyle/>
        <a:p>
          <a:endParaRPr lang="en-US"/>
        </a:p>
      </dgm:t>
    </dgm:pt>
    <dgm:pt modelId="{3F372695-58B0-42D8-AD57-E006F42475F1}" type="pres">
      <dgm:prSet presAssocID="{530B9211-3D1C-4F61-8784-7F04D611BEE9}" presName="compNode" presStyleCnt="0"/>
      <dgm:spPr/>
    </dgm:pt>
    <dgm:pt modelId="{7713DBAB-ACFE-4928-8EA8-EAE54F1835BC}" type="pres">
      <dgm:prSet presAssocID="{530B9211-3D1C-4F61-8784-7F04D611BEE9}" presName="dummyConnPt" presStyleCnt="0"/>
      <dgm:spPr/>
    </dgm:pt>
    <dgm:pt modelId="{482AFE4E-4404-4529-88E8-2417841EEA8C}" type="pres">
      <dgm:prSet presAssocID="{530B9211-3D1C-4F61-8784-7F04D611BEE9}" presName="node" presStyleLbl="node1" presStyleIdx="7" presStyleCnt="9" custLinFactNeighborX="-63824" custLinFactNeighborY="-23620">
        <dgm:presLayoutVars>
          <dgm:bulletEnabled val="1"/>
        </dgm:presLayoutVars>
      </dgm:prSet>
      <dgm:spPr/>
      <dgm:t>
        <a:bodyPr/>
        <a:lstStyle/>
        <a:p>
          <a:endParaRPr lang="en-US"/>
        </a:p>
      </dgm:t>
    </dgm:pt>
    <dgm:pt modelId="{D35D86A1-983B-4D19-8FB5-7AB72B1C9F34}" type="pres">
      <dgm:prSet presAssocID="{A8535157-F6F2-46DD-A70B-91F3C5F1607A}" presName="sibTrans" presStyleLbl="bgSibTrans2D1" presStyleIdx="7" presStyleCnt="8" custLinFactX="100000" custLinFactY="93101" custLinFactNeighborX="184536" custLinFactNeighborY="100000"/>
      <dgm:spPr/>
      <dgm:t>
        <a:bodyPr/>
        <a:lstStyle/>
        <a:p>
          <a:endParaRPr lang="en-US"/>
        </a:p>
      </dgm:t>
    </dgm:pt>
    <dgm:pt modelId="{5665A285-C16B-4AD7-AD6B-4EB84E770F7F}" type="pres">
      <dgm:prSet presAssocID="{570B7D3E-10DB-45A5-80A5-DD0B52879B9B}" presName="compNode" presStyleCnt="0"/>
      <dgm:spPr/>
    </dgm:pt>
    <dgm:pt modelId="{4C6EE917-6743-40F2-A672-84AE8E339898}" type="pres">
      <dgm:prSet presAssocID="{570B7D3E-10DB-45A5-80A5-DD0B52879B9B}" presName="dummyConnPt" presStyleCnt="0"/>
      <dgm:spPr/>
    </dgm:pt>
    <dgm:pt modelId="{BCA2949B-A2E8-4C8D-AF3F-C34A7A51588E}" type="pres">
      <dgm:prSet presAssocID="{570B7D3E-10DB-45A5-80A5-DD0B52879B9B}" presName="node" presStyleLbl="node1" presStyleIdx="8" presStyleCnt="9" custLinFactNeighborX="-63824" custLinFactNeighborY="-47144">
        <dgm:presLayoutVars>
          <dgm:bulletEnabled val="1"/>
        </dgm:presLayoutVars>
      </dgm:prSet>
      <dgm:spPr/>
      <dgm:t>
        <a:bodyPr/>
        <a:lstStyle/>
        <a:p>
          <a:endParaRPr lang="en-US"/>
        </a:p>
      </dgm:t>
    </dgm:pt>
  </dgm:ptLst>
  <dgm:cxnLst>
    <dgm:cxn modelId="{A665A982-3809-43AE-AD79-4117212061EC}" type="presOf" srcId="{18F0FC7E-BB35-41BB-9D1D-2B084FB4AE15}" destId="{A454EE43-BD74-4C74-8C41-8DDD95DA743D}" srcOrd="0" destOrd="0" presId="urn:microsoft.com/office/officeart/2005/8/layout/bProcess4"/>
    <dgm:cxn modelId="{F157CECB-595A-4671-82F5-8B1019838896}" type="presOf" srcId="{7C1FDD44-FA31-4112-B6BA-3C34F29DA651}" destId="{15901384-6D3E-4233-BE8B-2BAA2DAFFCC6}" srcOrd="0" destOrd="0" presId="urn:microsoft.com/office/officeart/2005/8/layout/bProcess4"/>
    <dgm:cxn modelId="{88F288F9-2B91-4633-9ABE-24C35AFF7502}" srcId="{F01EE1DC-18C0-40AA-8BFD-F86FEBBCF723}" destId="{C3CDB902-5DBB-41E6-A84F-1E43734D792C}" srcOrd="4" destOrd="0" parTransId="{2D917895-E5BC-4EA1-AF73-9AB420B37C8B}" sibTransId="{F264B217-B4B7-4174-BA5D-A3BEC0AD5112}"/>
    <dgm:cxn modelId="{02ED39D8-7487-4447-90B1-9BCBE2F639F5}" type="presOf" srcId="{D5156B6E-6F54-4634-8C4F-0992867DB19F}" destId="{D52721BF-1B89-4191-94B8-2915A337C2F8}" srcOrd="0" destOrd="0" presId="urn:microsoft.com/office/officeart/2005/8/layout/bProcess4"/>
    <dgm:cxn modelId="{A2F8DBC8-C5B2-4F22-8B25-410FE6D11BBD}" type="presOf" srcId="{570B7D3E-10DB-45A5-80A5-DD0B52879B9B}" destId="{BCA2949B-A2E8-4C8D-AF3F-C34A7A51588E}" srcOrd="0" destOrd="0" presId="urn:microsoft.com/office/officeart/2005/8/layout/bProcess4"/>
    <dgm:cxn modelId="{004CA31C-0887-464B-AD87-B928AF9A303C}" srcId="{F01EE1DC-18C0-40AA-8BFD-F86FEBBCF723}" destId="{E70933D8-958F-4789-9BFD-264574F0F790}" srcOrd="1" destOrd="0" parTransId="{7AA4B14E-2AF2-4F76-9728-8AC163F77641}" sibTransId="{F2B1EFA2-4CE4-40B7-A9F6-E2DC14BFA9D1}"/>
    <dgm:cxn modelId="{44540F52-80D9-4A7E-B1D8-9542DD4D3B2A}" type="presOf" srcId="{E70933D8-958F-4789-9BFD-264574F0F790}" destId="{BD0B226A-60A0-42DE-8A66-02C6EDBB41EE}" srcOrd="0" destOrd="0" presId="urn:microsoft.com/office/officeart/2005/8/layout/bProcess4"/>
    <dgm:cxn modelId="{01EE8734-6C66-42A2-94AA-29778CEE5F64}" srcId="{F01EE1DC-18C0-40AA-8BFD-F86FEBBCF723}" destId="{530B9211-3D1C-4F61-8784-7F04D611BEE9}" srcOrd="7" destOrd="0" parTransId="{83018F6A-DFA4-47B8-89AD-B70CE090A5E3}" sibTransId="{A8535157-F6F2-46DD-A70B-91F3C5F1607A}"/>
    <dgm:cxn modelId="{4A7E7157-84CE-429B-8DD4-74F536319C25}" type="presOf" srcId="{CEF8EACB-BE16-4C9F-9093-C329733A5C60}" destId="{CAD20CA6-55BF-4312-B59F-2099F090B0AF}" srcOrd="0" destOrd="0" presId="urn:microsoft.com/office/officeart/2005/8/layout/bProcess4"/>
    <dgm:cxn modelId="{CAF5A936-EA0D-4B49-ADBF-EFBBAF5E3310}" type="presOf" srcId="{F264B217-B4B7-4174-BA5D-A3BEC0AD5112}" destId="{313E5443-7682-4BB0-9E49-896AAF98870E}" srcOrd="0" destOrd="0" presId="urn:microsoft.com/office/officeart/2005/8/layout/bProcess4"/>
    <dgm:cxn modelId="{D5E05C5F-440D-4C89-A9DF-7D1C94A1648C}" type="presOf" srcId="{F2B1EFA2-4CE4-40B7-A9F6-E2DC14BFA9D1}" destId="{EB25AFA3-1CF5-4974-9EBE-81F79B8C6ECA}" srcOrd="0" destOrd="0" presId="urn:microsoft.com/office/officeart/2005/8/layout/bProcess4"/>
    <dgm:cxn modelId="{50950B56-4105-4261-B898-1CB2A78648C2}" type="presOf" srcId="{9DD8814C-D7F0-4266-916E-1BD118259D52}" destId="{F13204C6-8BC5-46B0-A6B5-FAED46560AA2}" srcOrd="0" destOrd="0" presId="urn:microsoft.com/office/officeart/2005/8/layout/bProcess4"/>
    <dgm:cxn modelId="{B0B41375-F342-47AC-A3EF-97A7FE7FDE37}" srcId="{F01EE1DC-18C0-40AA-8BFD-F86FEBBCF723}" destId="{AC759DE6-347B-4A58-AACC-F6D4BDAE8D90}" srcOrd="0" destOrd="0" parTransId="{2B405051-E633-4B2C-B3E2-827B859187E1}" sibTransId="{9DD8814C-D7F0-4266-916E-1BD118259D52}"/>
    <dgm:cxn modelId="{3C3BDD9C-E5EB-4A7B-9621-6EA8A48505C0}" type="presOf" srcId="{A8535157-F6F2-46DD-A70B-91F3C5F1607A}" destId="{D35D86A1-983B-4D19-8FB5-7AB72B1C9F34}" srcOrd="0" destOrd="0" presId="urn:microsoft.com/office/officeart/2005/8/layout/bProcess4"/>
    <dgm:cxn modelId="{D873D5A2-4F85-447B-8676-11475396D5F6}" type="presOf" srcId="{C1ED6EC7-4F43-455F-B96B-2B29880E42F0}" destId="{46D9D96A-D494-4B35-9978-C75B869024EE}" srcOrd="0" destOrd="0" presId="urn:microsoft.com/office/officeart/2005/8/layout/bProcess4"/>
    <dgm:cxn modelId="{FE5FEC9C-2FAB-4FB9-83F5-8BD0C32E7302}" type="presOf" srcId="{C3CDB902-5DBB-41E6-A84F-1E43734D792C}" destId="{38A055C6-B298-4F3A-BC6C-AA4CF2C0044D}" srcOrd="0" destOrd="0" presId="urn:microsoft.com/office/officeart/2005/8/layout/bProcess4"/>
    <dgm:cxn modelId="{80D0D017-872F-4481-B652-2B886037F361}" type="presOf" srcId="{AC759DE6-347B-4A58-AACC-F6D4BDAE8D90}" destId="{73809C8B-EB9C-4C8B-8AF2-F9CEFEDEDB60}" srcOrd="0" destOrd="0" presId="urn:microsoft.com/office/officeart/2005/8/layout/bProcess4"/>
    <dgm:cxn modelId="{BC3E0184-689B-4BDA-8F27-8EF82202A0D0}" type="presOf" srcId="{CE2FD54D-2B66-4D54-A90D-833B61AD3300}" destId="{8B7B5096-B695-49AE-BEE3-8D403523821C}" srcOrd="0" destOrd="0" presId="urn:microsoft.com/office/officeart/2005/8/layout/bProcess4"/>
    <dgm:cxn modelId="{B439CF85-2938-4968-8794-969E31DF729E}" type="presOf" srcId="{530B9211-3D1C-4F61-8784-7F04D611BEE9}" destId="{482AFE4E-4404-4529-88E8-2417841EEA8C}" srcOrd="0" destOrd="0" presId="urn:microsoft.com/office/officeart/2005/8/layout/bProcess4"/>
    <dgm:cxn modelId="{85A5BED7-32D5-4ADC-B0F6-443BA06B82EF}" srcId="{F01EE1DC-18C0-40AA-8BFD-F86FEBBCF723}" destId="{CEF8EACB-BE16-4C9F-9093-C329733A5C60}" srcOrd="3" destOrd="0" parTransId="{A1730CBE-B2A8-4432-98D7-F11BF24DF5D3}" sibTransId="{E65019CA-196B-4C67-A283-9A30328B37D8}"/>
    <dgm:cxn modelId="{BD9D1FD1-7C5E-416B-9F94-943095317186}" srcId="{F01EE1DC-18C0-40AA-8BFD-F86FEBBCF723}" destId="{570B7D3E-10DB-45A5-80A5-DD0B52879B9B}" srcOrd="8" destOrd="0" parTransId="{2D0BF230-B744-4C20-8388-5463506E1FC1}" sibTransId="{E28B2A73-20CB-4B4C-A66C-B052D3658198}"/>
    <dgm:cxn modelId="{33F0B51B-5ECA-4A62-BB91-97FAAAD98AD5}" type="presOf" srcId="{E65019CA-196B-4C67-A283-9A30328B37D8}" destId="{768F67DA-7DB3-4439-B014-B9164ADD3BEF}" srcOrd="0" destOrd="0" presId="urn:microsoft.com/office/officeart/2005/8/layout/bProcess4"/>
    <dgm:cxn modelId="{936AECA6-0BA3-4D85-819F-51D670062971}" srcId="{F01EE1DC-18C0-40AA-8BFD-F86FEBBCF723}" destId="{7C1FDD44-FA31-4112-B6BA-3C34F29DA651}" srcOrd="5" destOrd="0" parTransId="{6AECF834-128C-45D4-9165-57AA8B8CDBA3}" sibTransId="{2571F26F-205C-4E72-8FE6-0B73CCE14CAC}"/>
    <dgm:cxn modelId="{68430430-CC93-46C3-83D6-18235F948A43}" srcId="{F01EE1DC-18C0-40AA-8BFD-F86FEBBCF723}" destId="{D5156B6E-6F54-4634-8C4F-0992867DB19F}" srcOrd="2" destOrd="0" parTransId="{AE87E213-F42D-4C74-BBEB-0A58AFE8D453}" sibTransId="{C1ED6EC7-4F43-455F-B96B-2B29880E42F0}"/>
    <dgm:cxn modelId="{6794457B-4670-4362-9343-3FA59BF216FE}" srcId="{F01EE1DC-18C0-40AA-8BFD-F86FEBBCF723}" destId="{CE2FD54D-2B66-4D54-A90D-833B61AD3300}" srcOrd="6" destOrd="0" parTransId="{7B297D2F-47F3-4F02-BC15-604FC126EBB1}" sibTransId="{18F0FC7E-BB35-41BB-9D1D-2B084FB4AE15}"/>
    <dgm:cxn modelId="{BFE79F3C-EF26-4283-A636-F151BC8086F7}" type="presOf" srcId="{2571F26F-205C-4E72-8FE6-0B73CCE14CAC}" destId="{3CB436A4-8075-4A42-9582-B0007363BB10}" srcOrd="0" destOrd="0" presId="urn:microsoft.com/office/officeart/2005/8/layout/bProcess4"/>
    <dgm:cxn modelId="{9B20A1F7-0366-4F71-8AE7-103DB6727C1F}" type="presOf" srcId="{F01EE1DC-18C0-40AA-8BFD-F86FEBBCF723}" destId="{336B3B8B-2FE5-44EC-9A83-678AAC404337}" srcOrd="0" destOrd="0" presId="urn:microsoft.com/office/officeart/2005/8/layout/bProcess4"/>
    <dgm:cxn modelId="{213C2D1E-118E-4D14-B4E7-80F1C15E47E3}" type="presParOf" srcId="{336B3B8B-2FE5-44EC-9A83-678AAC404337}" destId="{00E8095E-1C64-4CDF-A16A-4C326D7CB334}" srcOrd="0" destOrd="0" presId="urn:microsoft.com/office/officeart/2005/8/layout/bProcess4"/>
    <dgm:cxn modelId="{7D8DA69F-E775-46C7-864F-473140685FF9}" type="presParOf" srcId="{00E8095E-1C64-4CDF-A16A-4C326D7CB334}" destId="{B0B3951E-6765-4F68-9392-00F2F7E68AA9}" srcOrd="0" destOrd="0" presId="urn:microsoft.com/office/officeart/2005/8/layout/bProcess4"/>
    <dgm:cxn modelId="{4E6728B0-B16F-4913-AE3C-4204D8415D3E}" type="presParOf" srcId="{00E8095E-1C64-4CDF-A16A-4C326D7CB334}" destId="{73809C8B-EB9C-4C8B-8AF2-F9CEFEDEDB60}" srcOrd="1" destOrd="0" presId="urn:microsoft.com/office/officeart/2005/8/layout/bProcess4"/>
    <dgm:cxn modelId="{C01EABB1-6E53-4BFA-8CDD-15649FFDC852}" type="presParOf" srcId="{336B3B8B-2FE5-44EC-9A83-678AAC404337}" destId="{F13204C6-8BC5-46B0-A6B5-FAED46560AA2}" srcOrd="1" destOrd="0" presId="urn:microsoft.com/office/officeart/2005/8/layout/bProcess4"/>
    <dgm:cxn modelId="{A4F37F8F-5F43-485C-8939-F05F5E197ABC}" type="presParOf" srcId="{336B3B8B-2FE5-44EC-9A83-678AAC404337}" destId="{490EA33E-2093-4A4E-B366-27A3A6A1F6C9}" srcOrd="2" destOrd="0" presId="urn:microsoft.com/office/officeart/2005/8/layout/bProcess4"/>
    <dgm:cxn modelId="{2B3C3266-9121-4A85-AAE2-7C3FC5F0794B}" type="presParOf" srcId="{490EA33E-2093-4A4E-B366-27A3A6A1F6C9}" destId="{A4CBC07A-4CB6-4563-9377-FA3B1B1D03D9}" srcOrd="0" destOrd="0" presId="urn:microsoft.com/office/officeart/2005/8/layout/bProcess4"/>
    <dgm:cxn modelId="{35EC5C5B-0FD3-4E37-B01B-C56158AD2BC5}" type="presParOf" srcId="{490EA33E-2093-4A4E-B366-27A3A6A1F6C9}" destId="{BD0B226A-60A0-42DE-8A66-02C6EDBB41EE}" srcOrd="1" destOrd="0" presId="urn:microsoft.com/office/officeart/2005/8/layout/bProcess4"/>
    <dgm:cxn modelId="{A757883F-2247-41C0-9A83-976CC8F1FCED}" type="presParOf" srcId="{336B3B8B-2FE5-44EC-9A83-678AAC404337}" destId="{EB25AFA3-1CF5-4974-9EBE-81F79B8C6ECA}" srcOrd="3" destOrd="0" presId="urn:microsoft.com/office/officeart/2005/8/layout/bProcess4"/>
    <dgm:cxn modelId="{A98DD511-E7D3-4B96-B9D9-863B3E5CFACC}" type="presParOf" srcId="{336B3B8B-2FE5-44EC-9A83-678AAC404337}" destId="{599257C7-4E89-41F7-88F9-26386B3B664D}" srcOrd="4" destOrd="0" presId="urn:microsoft.com/office/officeart/2005/8/layout/bProcess4"/>
    <dgm:cxn modelId="{957542BA-FEF8-4693-BF52-9E2B07D3891B}" type="presParOf" srcId="{599257C7-4E89-41F7-88F9-26386B3B664D}" destId="{737A7F21-B70F-4D81-A6F9-3A9E26FC32A6}" srcOrd="0" destOrd="0" presId="urn:microsoft.com/office/officeart/2005/8/layout/bProcess4"/>
    <dgm:cxn modelId="{026D0AF8-F6F9-44B9-89DA-CD42B64D301E}" type="presParOf" srcId="{599257C7-4E89-41F7-88F9-26386B3B664D}" destId="{D52721BF-1B89-4191-94B8-2915A337C2F8}" srcOrd="1" destOrd="0" presId="urn:microsoft.com/office/officeart/2005/8/layout/bProcess4"/>
    <dgm:cxn modelId="{E9CEAC51-3614-4E54-AFCC-CF36E043C53D}" type="presParOf" srcId="{336B3B8B-2FE5-44EC-9A83-678AAC404337}" destId="{46D9D96A-D494-4B35-9978-C75B869024EE}" srcOrd="5" destOrd="0" presId="urn:microsoft.com/office/officeart/2005/8/layout/bProcess4"/>
    <dgm:cxn modelId="{A96236AB-C85D-4632-96C5-161980E7E89F}" type="presParOf" srcId="{336B3B8B-2FE5-44EC-9A83-678AAC404337}" destId="{F9426B07-1A72-42C3-8904-887133B580FB}" srcOrd="6" destOrd="0" presId="urn:microsoft.com/office/officeart/2005/8/layout/bProcess4"/>
    <dgm:cxn modelId="{2AD90D90-DD5C-4A33-8EF2-D1C5F050BE3D}" type="presParOf" srcId="{F9426B07-1A72-42C3-8904-887133B580FB}" destId="{78BC1536-FB43-4385-93E3-AFEC6F716D16}" srcOrd="0" destOrd="0" presId="urn:microsoft.com/office/officeart/2005/8/layout/bProcess4"/>
    <dgm:cxn modelId="{0AE08378-C3AD-4C00-8F3F-2116890F46E2}" type="presParOf" srcId="{F9426B07-1A72-42C3-8904-887133B580FB}" destId="{CAD20CA6-55BF-4312-B59F-2099F090B0AF}" srcOrd="1" destOrd="0" presId="urn:microsoft.com/office/officeart/2005/8/layout/bProcess4"/>
    <dgm:cxn modelId="{56C6B666-DCA5-4A37-8058-1E5B10530611}" type="presParOf" srcId="{336B3B8B-2FE5-44EC-9A83-678AAC404337}" destId="{768F67DA-7DB3-4439-B014-B9164ADD3BEF}" srcOrd="7" destOrd="0" presId="urn:microsoft.com/office/officeart/2005/8/layout/bProcess4"/>
    <dgm:cxn modelId="{0B60A276-AD3E-4866-A7CE-7D946A3123FA}" type="presParOf" srcId="{336B3B8B-2FE5-44EC-9A83-678AAC404337}" destId="{A02805BD-FD05-48F0-AF59-E920DF759CEE}" srcOrd="8" destOrd="0" presId="urn:microsoft.com/office/officeart/2005/8/layout/bProcess4"/>
    <dgm:cxn modelId="{65394494-8514-4D56-8291-1AE85566B58A}" type="presParOf" srcId="{A02805BD-FD05-48F0-AF59-E920DF759CEE}" destId="{FC2753EC-2077-4CE7-B126-80E94EAB239C}" srcOrd="0" destOrd="0" presId="urn:microsoft.com/office/officeart/2005/8/layout/bProcess4"/>
    <dgm:cxn modelId="{84484298-6D7B-4614-AD1B-367D0BE5EAB8}" type="presParOf" srcId="{A02805BD-FD05-48F0-AF59-E920DF759CEE}" destId="{38A055C6-B298-4F3A-BC6C-AA4CF2C0044D}" srcOrd="1" destOrd="0" presId="urn:microsoft.com/office/officeart/2005/8/layout/bProcess4"/>
    <dgm:cxn modelId="{BDC4A768-BB36-4D43-99B2-A35401A2A395}" type="presParOf" srcId="{336B3B8B-2FE5-44EC-9A83-678AAC404337}" destId="{313E5443-7682-4BB0-9E49-896AAF98870E}" srcOrd="9" destOrd="0" presId="urn:microsoft.com/office/officeart/2005/8/layout/bProcess4"/>
    <dgm:cxn modelId="{7B19D240-8E05-467A-A21E-1138EE0C3369}" type="presParOf" srcId="{336B3B8B-2FE5-44EC-9A83-678AAC404337}" destId="{7A5E86B0-B7AD-4EBE-8166-2089FCECA447}" srcOrd="10" destOrd="0" presId="urn:microsoft.com/office/officeart/2005/8/layout/bProcess4"/>
    <dgm:cxn modelId="{19CA89A2-E42A-4A33-ABDE-2C99E349420A}" type="presParOf" srcId="{7A5E86B0-B7AD-4EBE-8166-2089FCECA447}" destId="{A8ABF5D1-7D5C-4D21-A28D-F7038A0E5285}" srcOrd="0" destOrd="0" presId="urn:microsoft.com/office/officeart/2005/8/layout/bProcess4"/>
    <dgm:cxn modelId="{6210D89E-F050-488C-8DD9-7A3EC766E0A8}" type="presParOf" srcId="{7A5E86B0-B7AD-4EBE-8166-2089FCECA447}" destId="{15901384-6D3E-4233-BE8B-2BAA2DAFFCC6}" srcOrd="1" destOrd="0" presId="urn:microsoft.com/office/officeart/2005/8/layout/bProcess4"/>
    <dgm:cxn modelId="{6C04D58C-725E-4CB2-8F75-C4623602242C}" type="presParOf" srcId="{336B3B8B-2FE5-44EC-9A83-678AAC404337}" destId="{3CB436A4-8075-4A42-9582-B0007363BB10}" srcOrd="11" destOrd="0" presId="urn:microsoft.com/office/officeart/2005/8/layout/bProcess4"/>
    <dgm:cxn modelId="{DA087BBA-E87D-4EE7-BE77-53734B0A3318}" type="presParOf" srcId="{336B3B8B-2FE5-44EC-9A83-678AAC404337}" destId="{2EDD4B9C-CF00-4DBE-A90A-07C323BDCD88}" srcOrd="12" destOrd="0" presId="urn:microsoft.com/office/officeart/2005/8/layout/bProcess4"/>
    <dgm:cxn modelId="{84995E21-3C76-4262-9D96-7357673C6348}" type="presParOf" srcId="{2EDD4B9C-CF00-4DBE-A90A-07C323BDCD88}" destId="{D0FB36A3-5EA3-43D2-8579-64FDEA63A048}" srcOrd="0" destOrd="0" presId="urn:microsoft.com/office/officeart/2005/8/layout/bProcess4"/>
    <dgm:cxn modelId="{7777CA61-694B-41CA-ABD7-9F1B32A77037}" type="presParOf" srcId="{2EDD4B9C-CF00-4DBE-A90A-07C323BDCD88}" destId="{8B7B5096-B695-49AE-BEE3-8D403523821C}" srcOrd="1" destOrd="0" presId="urn:microsoft.com/office/officeart/2005/8/layout/bProcess4"/>
    <dgm:cxn modelId="{34EE1BE3-DA78-4460-B102-528F3E896E10}" type="presParOf" srcId="{336B3B8B-2FE5-44EC-9A83-678AAC404337}" destId="{A454EE43-BD74-4C74-8C41-8DDD95DA743D}" srcOrd="13" destOrd="0" presId="urn:microsoft.com/office/officeart/2005/8/layout/bProcess4"/>
    <dgm:cxn modelId="{3514F6B8-A6B0-47F3-A0A6-4A32C80E8505}" type="presParOf" srcId="{336B3B8B-2FE5-44EC-9A83-678AAC404337}" destId="{3F372695-58B0-42D8-AD57-E006F42475F1}" srcOrd="14" destOrd="0" presId="urn:microsoft.com/office/officeart/2005/8/layout/bProcess4"/>
    <dgm:cxn modelId="{6E2E5F29-F6E7-442A-8EAA-22483C8E4470}" type="presParOf" srcId="{3F372695-58B0-42D8-AD57-E006F42475F1}" destId="{7713DBAB-ACFE-4928-8EA8-EAE54F1835BC}" srcOrd="0" destOrd="0" presId="urn:microsoft.com/office/officeart/2005/8/layout/bProcess4"/>
    <dgm:cxn modelId="{30ACC434-E9E2-47F3-9423-43E4E3CF1052}" type="presParOf" srcId="{3F372695-58B0-42D8-AD57-E006F42475F1}" destId="{482AFE4E-4404-4529-88E8-2417841EEA8C}" srcOrd="1" destOrd="0" presId="urn:microsoft.com/office/officeart/2005/8/layout/bProcess4"/>
    <dgm:cxn modelId="{E4F70A26-2464-4A5B-A4D8-99C2DBB6EB14}" type="presParOf" srcId="{336B3B8B-2FE5-44EC-9A83-678AAC404337}" destId="{D35D86A1-983B-4D19-8FB5-7AB72B1C9F34}" srcOrd="15" destOrd="0" presId="urn:microsoft.com/office/officeart/2005/8/layout/bProcess4"/>
    <dgm:cxn modelId="{5E948CAE-E188-4B4D-B444-A6A19E498847}" type="presParOf" srcId="{336B3B8B-2FE5-44EC-9A83-678AAC404337}" destId="{5665A285-C16B-4AD7-AD6B-4EB84E770F7F}" srcOrd="16" destOrd="0" presId="urn:microsoft.com/office/officeart/2005/8/layout/bProcess4"/>
    <dgm:cxn modelId="{1338A330-36AA-4578-ADC1-0753F9E4F4D9}" type="presParOf" srcId="{5665A285-C16B-4AD7-AD6B-4EB84E770F7F}" destId="{4C6EE917-6743-40F2-A672-84AE8E339898}" srcOrd="0" destOrd="0" presId="urn:microsoft.com/office/officeart/2005/8/layout/bProcess4"/>
    <dgm:cxn modelId="{77445A85-2EEA-4B98-B942-CFE34747423E}" type="presParOf" srcId="{5665A285-C16B-4AD7-AD6B-4EB84E770F7F}" destId="{BCA2949B-A2E8-4C8D-AF3F-C34A7A51588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5E31DB-5F68-4E9E-90EB-25E011F497B4}" type="datetimeFigureOut">
              <a:rPr lang="en-US" smtClean="0"/>
              <a:t>6/6/2015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1DF39D-8C1A-4718-A126-5A73DC3ED292}" type="slidenum">
              <a:rPr lang="en-US" smtClean="0"/>
              <a:t>‹#›</a:t>
            </a:fld>
            <a:endParaRPr lang="en-US"/>
          </a:p>
        </p:txBody>
      </p:sp>
    </p:spTree>
    <p:extLst>
      <p:ext uri="{BB962C8B-B14F-4D97-AF65-F5344CB8AC3E}">
        <p14:creationId xmlns:p14="http://schemas.microsoft.com/office/powerpoint/2010/main" val="3251629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0AC3F-92A4-4610-831B-4C4B2A303EDD}" type="datetimeFigureOut">
              <a:rPr lang="en-US" smtClean="0"/>
              <a:t>6/6/2015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DDF2AA-7281-44A6-AED2-5896CA503D69}" type="slidenum">
              <a:rPr lang="en-US" smtClean="0"/>
              <a:t>‹#›</a:t>
            </a:fld>
            <a:endParaRPr lang="en-US"/>
          </a:p>
        </p:txBody>
      </p:sp>
    </p:spTree>
    <p:extLst>
      <p:ext uri="{BB962C8B-B14F-4D97-AF65-F5344CB8AC3E}">
        <p14:creationId xmlns:p14="http://schemas.microsoft.com/office/powerpoint/2010/main" val="138018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DF2AA-7281-44A6-AED2-5896CA503D69}" type="slidenum">
              <a:rPr lang="en-US" smtClean="0"/>
              <a:t>1</a:t>
            </a:fld>
            <a:endParaRPr lang="en-US"/>
          </a:p>
        </p:txBody>
      </p:sp>
    </p:spTree>
    <p:extLst>
      <p:ext uri="{BB962C8B-B14F-4D97-AF65-F5344CB8AC3E}">
        <p14:creationId xmlns:p14="http://schemas.microsoft.com/office/powerpoint/2010/main" val="1938966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p>
            <a:fld id="{8126BC4F-C3BC-4A83-A773-8A52DF692260}" type="datetime1">
              <a:rPr lang="en-US" smtClean="0"/>
              <a:t>6/6/2015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
        <p:nvSpPr>
          <p:cNvPr id="17" name="Subtitle 16"/>
          <p:cNvSpPr>
            <a:spLocks noGrp="1"/>
          </p:cNvSpPr>
          <p:nvPr>
            <p:ph type="subTitle" idx="1"/>
          </p:nvPr>
        </p:nvSpPr>
        <p:spPr>
          <a:xfrm>
            <a:off x="1186415" y="2328077"/>
            <a:ext cx="9862585"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9" name="Title 8"/>
          <p:cNvSpPr>
            <a:spLocks noGrp="1"/>
          </p:cNvSpPr>
          <p:nvPr>
            <p:ph type="ctrTitle"/>
          </p:nvPr>
        </p:nvSpPr>
        <p:spPr>
          <a:xfrm>
            <a:off x="1181100" y="4120825"/>
            <a:ext cx="9862585" cy="2301240"/>
          </a:xfrm>
        </p:spPr>
        <p:txBody>
          <a:bodyPr rIns="45720" anchor="t"/>
          <a:lstStyle>
            <a:lvl1pPr algn="r">
              <a:defRPr lang="en-US" b="1" cap="all" baseline="0" dirty="0">
                <a:ln w="5000" cmpd="sng">
                  <a:solidFill>
                    <a:schemeClr val="accent1">
                      <a:tint val="80000"/>
                      <a:shade val="99000"/>
                      <a:satMod val="500000"/>
                    </a:schemeClr>
                  </a:solidFill>
                  <a:prstDash val="solid"/>
                </a:ln>
                <a:solidFill>
                  <a:schemeClr val="accent1"/>
                </a:soli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107022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5F178C-3761-4B04-826E-5D33B572A154}" type="datetime1">
              <a:rPr lang="en-US" smtClean="0"/>
              <a:t>6/6/2015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lvl2pPr>
              <a:defRPr sz="2800"/>
            </a:lvl2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 name="Title 1"/>
          <p:cNvSpPr>
            <a:spLocks noGrp="1"/>
          </p:cNvSpPr>
          <p:nvPr>
            <p:ph type="title"/>
          </p:nvPr>
        </p:nvSpPr>
        <p:spPr/>
        <p:txBody>
          <a:bodyPr>
            <a:normAutofit/>
          </a:bodyPr>
          <a:lstStyle>
            <a:lvl1pPr>
              <a:defRPr sz="4400"/>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330603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EF3320-2E64-49D8-A7E5-3D272430B331}" type="datetime1">
              <a:rPr lang="en-US" smtClean="0"/>
              <a:t>6/6/2015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1181100" y="1348154"/>
            <a:ext cx="6921499" cy="4778010"/>
          </a:xfrm>
        </p:spPr>
        <p:txBody>
          <a:bodyPr vert="eaVert">
            <a:normAutofit/>
          </a:bodyPr>
          <a:lstStyle>
            <a:lvl1pPr>
              <a:defRPr sz="30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 name="Vertical Title 1"/>
          <p:cNvSpPr>
            <a:spLocks noGrp="1"/>
          </p:cNvSpPr>
          <p:nvPr>
            <p:ph type="title" orient="vert"/>
          </p:nvPr>
        </p:nvSpPr>
        <p:spPr>
          <a:xfrm>
            <a:off x="8305800" y="1348154"/>
            <a:ext cx="2743200" cy="4778010"/>
          </a:xfrm>
        </p:spPr>
        <p:txBody>
          <a:bodyPr vert="eaVert">
            <a:normAutofit/>
          </a:bodyPr>
          <a:lstStyle>
            <a:lvl1pPr>
              <a:defRPr sz="4400"/>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35510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DEA84F-579E-4FD4-9494-21F102C9D69E}" type="datetime1">
              <a:rPr lang="en-US" smtClean="0"/>
              <a:t>6/6/2015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lvl2pPr marL="722376" indent="-274320">
              <a:buClr>
                <a:schemeClr val="accent1"/>
              </a:buClr>
              <a:buFont typeface="Arial" panose="020B0604020202020204" pitchFamily="34" charset="0"/>
              <a:buChar char="•"/>
              <a:defRPr/>
            </a:lvl2pPr>
            <a:lvl3pPr marL="1005840" indent="-256032">
              <a:buClr>
                <a:schemeClr val="accent1"/>
              </a:buClr>
              <a:buFont typeface="Arial" panose="020B0604020202020204" pitchFamily="34" charset="0"/>
              <a:buChar char="•"/>
              <a:defRPr/>
            </a:lvl3pPr>
            <a:lvl4pPr marL="1280160" indent="-237744">
              <a:buClr>
                <a:schemeClr val="accent1"/>
              </a:buClr>
              <a:buFont typeface="Arial" panose="020B0604020202020204" pitchFamily="34" charset="0"/>
              <a:buChar char="•"/>
              <a:defRPr/>
            </a:lvl4pPr>
            <a:lvl5pPr marL="1490472" indent="-182880">
              <a:buClr>
                <a:schemeClr val="accent1"/>
              </a:buClr>
              <a:buFont typeface="Arial" panose="020B0604020202020204" pitchFamily="34" charset="0"/>
              <a:buChar char="•"/>
              <a:defRPr/>
            </a:lvl5pPr>
            <a:lvl6pPr marL="1700784" indent="-182880">
              <a:buClr>
                <a:schemeClr val="accent1"/>
              </a:buClr>
              <a:buFont typeface="Arial" panose="020B0604020202020204" pitchFamily="34" charset="0"/>
              <a:buChar char="•"/>
              <a:defRPr/>
            </a:lvl6pPr>
            <a:lvl7pPr marL="1920240" indent="-182880">
              <a:buClr>
                <a:schemeClr val="accent1"/>
              </a:buClr>
              <a:buFont typeface="Arial" panose="020B0604020202020204" pitchFamily="34" charset="0"/>
              <a:buChar char="•"/>
              <a:defRPr/>
            </a:lvl7pPr>
            <a:lvl8pPr marL="2139696" indent="-182880">
              <a:buClr>
                <a:schemeClr val="accent1"/>
              </a:buClr>
              <a:buFont typeface="Arial" panose="020B0604020202020204" pitchFamily="34" charset="0"/>
              <a:buChar char="•"/>
              <a:defRPr/>
            </a:lvl8pPr>
            <a:lvl9pPr marL="2331720" indent="-182880">
              <a:buClr>
                <a:schemeClr val="accent1"/>
              </a:buClr>
              <a:buFont typeface="Arial" panose="020B0604020202020204"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p:txBody>
          <a:bodyPr/>
          <a:lstStyle>
            <a:lvl1pPr algn="l">
              <a:defRPr>
                <a:solidFill>
                  <a:schemeClr val="bg2"/>
                </a:solidFill>
              </a:defRPr>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367577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0BA3E1-86E3-413E-98BE-7A0EEFDB4171}" type="datetime1">
              <a:rPr lang="en-US" smtClean="0"/>
              <a:t>6/6/2015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2032000" y="3366334"/>
            <a:ext cx="8839200" cy="1066688"/>
          </a:xfrm>
        </p:spPr>
        <p:txBody>
          <a:bodyPr lIns="45720" tIns="0" rIns="45720" bIns="0" anchor="b"/>
          <a:lstStyle>
            <a:lvl1pPr marL="0" indent="0" algn="r">
              <a:buNone/>
              <a:defRPr sz="2000">
                <a:solidFill>
                  <a:schemeClr val="tx2"/>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2032000" y="4464372"/>
            <a:ext cx="8839200" cy="1826363"/>
          </a:xfrm>
        </p:spPr>
        <p:txBody>
          <a:bodyPr tIns="0" bIns="0" anchor="t"/>
          <a:lstStyle>
            <a:lvl1pPr algn="r">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946146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08EE67D-46D2-455F-8327-C1B95B41309E}" type="datetime1">
              <a:rPr lang="en-US" smtClean="0"/>
              <a:t>6/6/2015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267100" y="1600201"/>
            <a:ext cx="475488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1187100" y="1600201"/>
            <a:ext cx="475488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 name="Title 1"/>
          <p:cNvSpPr>
            <a:spLocks noGrp="1"/>
          </p:cNvSpPr>
          <p:nvPr>
            <p:ph type="title"/>
          </p:nvPr>
        </p:nvSpPr>
        <p:spPr>
          <a:xfrm>
            <a:off x="1181100" y="274638"/>
            <a:ext cx="9867900" cy="1143000"/>
          </a:xfrm>
        </p:spPr>
        <p:txBody>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234575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D1A3486-7394-4DCD-8713-B25053BCF02A}" type="datetime1">
              <a:rPr lang="en-US" smtClean="0"/>
              <a:t>6/6/2015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4" name="Text Placeholder 3"/>
          <p:cNvSpPr>
            <a:spLocks noGrp="1"/>
          </p:cNvSpPr>
          <p:nvPr>
            <p:ph type="body" sz="half" idx="3"/>
          </p:nvPr>
        </p:nvSpPr>
        <p:spPr>
          <a:xfrm>
            <a:off x="6294120" y="5486400"/>
            <a:ext cx="4754880" cy="838200"/>
          </a:xfrm>
        </p:spPr>
        <p:txBody>
          <a:bodyPr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294120" y="1516912"/>
            <a:ext cx="4754880"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Content Placeholder 4"/>
          <p:cNvSpPr>
            <a:spLocks noGrp="1"/>
          </p:cNvSpPr>
          <p:nvPr>
            <p:ph sz="quarter" idx="2"/>
          </p:nvPr>
        </p:nvSpPr>
        <p:spPr>
          <a:xfrm>
            <a:off x="1181100" y="1516912"/>
            <a:ext cx="4754880"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1181100" y="5486400"/>
            <a:ext cx="4754880" cy="838200"/>
          </a:xfrm>
        </p:spPr>
        <p:txBody>
          <a:bodyPr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1181100" y="273050"/>
            <a:ext cx="10401300" cy="1143000"/>
          </a:xfrm>
        </p:spPr>
        <p:txBody>
          <a:bodyPr anchor="ctr"/>
          <a:lstStyle>
            <a:lvl1pP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33266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BCDD712-E33E-4AB7-8EFE-E055D5F27DA0}" type="datetime1">
              <a:rPr lang="en-US" smtClean="0"/>
              <a:t>6/6/2015</a:t>
            </a:fld>
            <a:endParaRPr lang="en-US"/>
          </a:p>
        </p:txBody>
      </p:sp>
      <p:sp>
        <p:nvSpPr>
          <p:cNvPr id="8" name="Slide Number Placeholder 7"/>
          <p:cNvSpPr>
            <a:spLocks noGrp="1"/>
          </p:cNvSpPr>
          <p:nvPr>
            <p:ph type="sldNum" sz="quarter" idx="11"/>
          </p:nvPr>
        </p:nvSpPr>
        <p:spPr/>
        <p:txBody>
          <a:bodyPr/>
          <a:lstStyle/>
          <a:p>
            <a:fld id="{401CF334-2D5C-4859-84A6-CA7E6E43FAE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
        <p:nvSpPr>
          <p:cNvPr id="2" name="Title 1"/>
          <p:cNvSpPr>
            <a:spLocks noGrp="1"/>
          </p:cNvSpPr>
          <p:nvPr>
            <p:ph type="title"/>
          </p:nvPr>
        </p:nvSpPr>
        <p:spPr>
          <a:xfrm>
            <a:off x="1181100" y="274320"/>
            <a:ext cx="9867900" cy="1143000"/>
          </a:xfrm>
        </p:spPr>
        <p:txBody>
          <a:bodyPr anchor="ctr"/>
          <a:lstStyle>
            <a:lvl1pPr algn="l">
              <a:defRPr sz="4600"/>
            </a:lvl1pPr>
          </a:lstStyle>
          <a:p>
            <a:r>
              <a:rPr kumimoji="0" lang="en-US" smtClean="0"/>
              <a:t>Click to edit Master title style</a:t>
            </a:r>
            <a:endParaRPr kumimoji="0" lang="en-US"/>
          </a:p>
        </p:txBody>
      </p:sp>
    </p:spTree>
    <p:extLst>
      <p:ext uri="{BB962C8B-B14F-4D97-AF65-F5344CB8AC3E}">
        <p14:creationId xmlns:p14="http://schemas.microsoft.com/office/powerpoint/2010/main" val="320309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EB5F1-9832-420F-B6A3-C3C50C4491DB}" type="datetime1">
              <a:rPr lang="en-US" smtClean="0"/>
              <a:t>6/6/2015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88386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195750" y="1981200"/>
            <a:ext cx="9853250" cy="41529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88BF57-8392-4D20-8F61-C990180EBE06}" type="datetime1">
              <a:rPr lang="en-US" smtClean="0"/>
              <a:t>6/6/2015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875264" y="6422065"/>
            <a:ext cx="1016000" cy="365125"/>
          </a:xfrm>
        </p:spPr>
        <p:txBody>
          <a:bodyPr/>
          <a:lstStyle/>
          <a:p>
            <a:fld id="{401CF334-2D5C-4859-84A6-CA7E6E43FAEB}" type="slidenum">
              <a:rPr lang="en-US" smtClean="0"/>
              <a:t>‹#›</a:t>
            </a:fld>
            <a:endParaRPr lang="en-US"/>
          </a:p>
        </p:txBody>
      </p:sp>
      <p:sp>
        <p:nvSpPr>
          <p:cNvPr id="3" name="Text Placeholder 2"/>
          <p:cNvSpPr>
            <a:spLocks noGrp="1"/>
          </p:cNvSpPr>
          <p:nvPr>
            <p:ph type="body" idx="2"/>
          </p:nvPr>
        </p:nvSpPr>
        <p:spPr>
          <a:xfrm>
            <a:off x="1195750" y="85471"/>
            <a:ext cx="5687370" cy="914400"/>
          </a:xfrm>
        </p:spPr>
        <p:txBody>
          <a:bodyPr lIns="45720" tIns="0" rIns="45720" bIns="0" anchor="b">
            <a:normAutofit/>
          </a:bodyPr>
          <a:lstStyle>
            <a:lvl1pPr marL="0" indent="0" algn="l">
              <a:buNone/>
              <a:defRPr sz="1600">
                <a:solidFill>
                  <a:schemeClr val="tx1"/>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1195749" y="1056575"/>
            <a:ext cx="6635265" cy="730250"/>
          </a:xfrm>
        </p:spPr>
        <p:txBody>
          <a:bodyPr tIns="0" bIns="0" anchor="t">
            <a:normAutofit/>
          </a:bodyPr>
          <a:lstStyle>
            <a:lvl1pPr algn="l">
              <a:buNone/>
              <a:defRPr sz="2000" b="1">
                <a:solidFill>
                  <a:schemeClr val="bg2"/>
                </a:solidFill>
              </a:defRPr>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328557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09600" y="6422065"/>
            <a:ext cx="2844800" cy="365125"/>
          </a:xfrm>
        </p:spPr>
        <p:txBody>
          <a:bodyPr/>
          <a:lstStyle/>
          <a:p>
            <a:fld id="{26C95FAD-4368-4E41-A7AD-52107CF0A9A2}" type="datetime1">
              <a:rPr lang="en-US" smtClean="0"/>
              <a:t>6/6/2015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3" name="Picture Placeholder 2"/>
          <p:cNvSpPr>
            <a:spLocks noGrp="1"/>
          </p:cNvSpPr>
          <p:nvPr>
            <p:ph type="pic" idx="1"/>
          </p:nvPr>
        </p:nvSpPr>
        <p:spPr>
          <a:xfrm>
            <a:off x="1233269"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7092462" y="2998764"/>
            <a:ext cx="3954587" cy="3135335"/>
          </a:xfrm>
        </p:spPr>
        <p:txBody>
          <a:bodyPr lIns="45720" rIns="45720">
            <a:normAutofit/>
          </a:bodyPr>
          <a:lstStyle>
            <a:lvl1pPr marL="0" indent="0">
              <a:buFontTx/>
              <a:buNone/>
              <a:defRPr sz="1800">
                <a:solidFill>
                  <a:schemeClr val="tx1"/>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092459" y="1705709"/>
            <a:ext cx="3954590" cy="1253808"/>
          </a:xfrm>
        </p:spPr>
        <p:txBody>
          <a:bodyPr anchor="b"/>
          <a:lstStyle>
            <a:lvl1pPr algn="l">
              <a:buNone/>
              <a:defRPr sz="2200" b="1">
                <a:solidFill>
                  <a:schemeClr val="bg2"/>
                </a:solidFill>
              </a:defRPr>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48136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Date Placehold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1"/>
                </a:solidFill>
              </a:defRPr>
            </a:lvl1pPr>
          </a:lstStyle>
          <a:p>
            <a:fld id="{FB227490-677A-446B-BF14-C14AEB8AF5B1}" type="datetime1">
              <a:rPr lang="en-US" smtClean="0"/>
              <a:t>6/6/2015</a:t>
            </a:fld>
            <a:endParaRPr lang="en-US"/>
          </a:p>
        </p:txBody>
      </p:sp>
      <p:sp>
        <p:nvSpPr>
          <p:cNvPr id="22" name="Footer Placehold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1"/>
                </a:solidFill>
              </a:defRPr>
            </a:lvl1pPr>
          </a:lstStyle>
          <a:p>
            <a:fld id="{401CF334-2D5C-4859-84A6-CA7E6E43FAEB}" type="slidenum">
              <a:rPr lang="en-US" smtClean="0"/>
              <a:pPr/>
              <a:t>‹#›</a:t>
            </a:fld>
            <a:endParaRPr lang="en-US"/>
          </a:p>
        </p:txBody>
      </p:sp>
      <p:sp>
        <p:nvSpPr>
          <p:cNvPr id="30" name="Text Placeholder 29"/>
          <p:cNvSpPr>
            <a:spLocks noGrp="1"/>
          </p:cNvSpPr>
          <p:nvPr>
            <p:ph type="body" idx="1"/>
          </p:nvPr>
        </p:nvSpPr>
        <p:spPr>
          <a:xfrm>
            <a:off x="1181100" y="1600201"/>
            <a:ext cx="98679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9" name="Title Placeholder 8"/>
          <p:cNvSpPr>
            <a:spLocks noGrp="1"/>
          </p:cNvSpPr>
          <p:nvPr>
            <p:ph type="title"/>
          </p:nvPr>
        </p:nvSpPr>
        <p:spPr>
          <a:xfrm>
            <a:off x="1181100" y="274638"/>
            <a:ext cx="9867900" cy="1143000"/>
          </a:xfrm>
          <a:prstGeom prst="rect">
            <a:avLst/>
          </a:prstGeom>
        </p:spPr>
        <p:txBody>
          <a:bodyPr vert="horz" lIns="45720" rIns="45720" anchor="ctr">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186656815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600" kern="1200">
          <a:solidFill>
            <a:schemeClr val="bg2"/>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744" userDrawn="1">
          <p15:clr>
            <a:srgbClr val="F26B43"/>
          </p15:clr>
        </p15:guide>
        <p15:guide id="3" pos="6960" userDrawn="1">
          <p15:clr>
            <a:srgbClr val="F26B43"/>
          </p15:clr>
        </p15:guide>
        <p15:guide id="4"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magictreehouse.wikia.com/wiki/The_Knight_at_Daw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08045" y="4063929"/>
            <a:ext cx="3915155" cy="1752600"/>
          </a:xfrm>
        </p:spPr>
        <p:txBody>
          <a:bodyPr>
            <a:normAutofit/>
          </a:bodyPr>
          <a:lstStyle/>
          <a:p>
            <a:pPr algn="l"/>
            <a:r>
              <a:rPr lang="en-US" sz="2800" dirty="0" smtClean="0"/>
              <a:t>By Lisa Bays</a:t>
            </a:r>
          </a:p>
          <a:p>
            <a:pPr algn="l"/>
            <a:r>
              <a:rPr lang="en-US" sz="2800" dirty="0" smtClean="0"/>
              <a:t>3</a:t>
            </a:r>
            <a:r>
              <a:rPr lang="en-US" sz="2800" baseline="30000" dirty="0" smtClean="0"/>
              <a:t>rd</a:t>
            </a:r>
            <a:r>
              <a:rPr lang="en-US" sz="2800" dirty="0" smtClean="0"/>
              <a:t> Grade </a:t>
            </a:r>
          </a:p>
          <a:p>
            <a:pPr algn="l"/>
            <a:r>
              <a:rPr lang="en-US" sz="2800" dirty="0" smtClean="0"/>
              <a:t>English Language Arts</a:t>
            </a:r>
            <a:endParaRPr lang="en-US" sz="2800" dirty="0"/>
          </a:p>
        </p:txBody>
      </p:sp>
      <p:sp>
        <p:nvSpPr>
          <p:cNvPr id="2" name="Title 1"/>
          <p:cNvSpPr>
            <a:spLocks noGrp="1"/>
          </p:cNvSpPr>
          <p:nvPr>
            <p:ph type="ctrTitle"/>
          </p:nvPr>
        </p:nvSpPr>
        <p:spPr>
          <a:xfrm>
            <a:off x="3034284" y="3421309"/>
            <a:ext cx="9862585" cy="2301240"/>
          </a:xfrm>
        </p:spPr>
        <p:txBody>
          <a:bodyPr/>
          <a:lstStyle/>
          <a:p>
            <a:pPr algn="l"/>
            <a:r>
              <a:rPr lang="en-US" dirty="0" smtClean="0"/>
              <a:t> Strategies notebook  </a:t>
            </a:r>
            <a:endParaRPr lang="en-US" dirty="0"/>
          </a:p>
        </p:txBody>
      </p:sp>
    </p:spTree>
    <p:extLst>
      <p:ext uri="{BB962C8B-B14F-4D97-AF65-F5344CB8AC3E}">
        <p14:creationId xmlns:p14="http://schemas.microsoft.com/office/powerpoint/2010/main" val="105337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46100" y="1003438"/>
            <a:ext cx="9220200" cy="5283062"/>
          </a:xfrm>
          <a:solidFill>
            <a:schemeClr val="accent4">
              <a:lumMod val="20000"/>
              <a:lumOff val="80000"/>
            </a:schemeClr>
          </a:solidFill>
        </p:spPr>
        <p:txBody>
          <a:bodyPr>
            <a:normAutofit fontScale="92500" lnSpcReduction="20000"/>
          </a:bodyPr>
          <a:lstStyle/>
          <a:p>
            <a:pPr marL="36576" lvl="0" indent="0">
              <a:buNone/>
            </a:pPr>
            <a:r>
              <a:rPr lang="en-US" b="1" dirty="0" smtClean="0">
                <a:solidFill>
                  <a:schemeClr val="bg1"/>
                </a:solidFill>
              </a:rPr>
              <a:t>“</a:t>
            </a:r>
            <a:r>
              <a:rPr lang="en-US" sz="1900" b="1" dirty="0" smtClean="0">
                <a:solidFill>
                  <a:schemeClr val="bg1"/>
                </a:solidFill>
              </a:rPr>
              <a:t>Students will make quilt squares to extend their comprehension and to celebrate a story that they have read or a topic that they have study” (Tompkins)</a:t>
            </a:r>
          </a:p>
          <a:p>
            <a:pPr marL="36576" lvl="0" indent="0">
              <a:buNone/>
            </a:pPr>
            <a:endParaRPr lang="en-US" sz="2200" dirty="0"/>
          </a:p>
          <a:p>
            <a:pPr marL="36576" lvl="0" indent="0">
              <a:buNone/>
            </a:pPr>
            <a:r>
              <a:rPr lang="en-US" dirty="0" smtClean="0">
                <a:solidFill>
                  <a:schemeClr val="bg1"/>
                </a:solidFill>
                <a:latin typeface="Times New Roman" panose="02020603050405020304" pitchFamily="18" charset="0"/>
                <a:cs typeface="Times New Roman" panose="02020603050405020304" pitchFamily="18" charset="0"/>
              </a:rPr>
              <a:t>My students used the Quilt Strategy with </a:t>
            </a:r>
            <a:r>
              <a:rPr lang="en-US" i="1" dirty="0" smtClean="0">
                <a:solidFill>
                  <a:schemeClr val="bg1"/>
                </a:solidFill>
                <a:latin typeface="Times New Roman" panose="02020603050405020304" pitchFamily="18" charset="0"/>
                <a:cs typeface="Times New Roman" panose="02020603050405020304" pitchFamily="18" charset="0"/>
              </a:rPr>
              <a:t>Me and Uncle Romie. </a:t>
            </a:r>
            <a:r>
              <a:rPr lang="en-US" dirty="0" smtClean="0">
                <a:solidFill>
                  <a:schemeClr val="bg1"/>
                </a:solidFill>
                <a:latin typeface="Times New Roman" panose="02020603050405020304" pitchFamily="18" charset="0"/>
                <a:cs typeface="Times New Roman" panose="02020603050405020304" pitchFamily="18" charset="0"/>
              </a:rPr>
              <a:t>I placed students into groups and they read a specific section of the story. Then I had them sit down and illustrate their section of the story on a quilt block. This strategy is one that the students liked the most.  Students were delving very deeply into the text, looking for details to support their illustrations.  I really can’t think of a negative aspect of this strategy. It didn’t take long or require much preparation and the students loved it. This strategy is similar to Open-Minded Portraits because they are looking very closely at details within the story.    </a:t>
            </a:r>
          </a:p>
        </p:txBody>
      </p:sp>
      <p:sp>
        <p:nvSpPr>
          <p:cNvPr id="13" name="Title 12"/>
          <p:cNvSpPr>
            <a:spLocks noGrp="1"/>
          </p:cNvSpPr>
          <p:nvPr>
            <p:ph type="title"/>
          </p:nvPr>
        </p:nvSpPr>
        <p:spPr>
          <a:xfrm>
            <a:off x="546100" y="-106035"/>
            <a:ext cx="9220200" cy="1109473"/>
          </a:xfrm>
          <a:solidFill>
            <a:schemeClr val="accent4">
              <a:lumMod val="20000"/>
              <a:lumOff val="80000"/>
            </a:schemeClr>
          </a:solidFill>
        </p:spPr>
        <p:txBody>
          <a:bodyPr>
            <a:normAutofit fontScale="90000"/>
          </a:bodyPr>
          <a:lstStyle/>
          <a:p>
            <a:r>
              <a:rPr lang="en-US" dirty="0"/>
              <a:t/>
            </a:r>
            <a:br>
              <a:rPr lang="en-US" dirty="0"/>
            </a:br>
            <a:r>
              <a:rPr lang="en-US" dirty="0" smtClean="0"/>
              <a:t> </a:t>
            </a:r>
            <a:r>
              <a:rPr lang="en-US" sz="5300" dirty="0" smtClean="0"/>
              <a:t>3.  Quilt Strategy </a:t>
            </a:r>
            <a:endParaRPr lang="en-US" sz="5300" dirty="0"/>
          </a:p>
        </p:txBody>
      </p:sp>
    </p:spTree>
    <p:extLst>
      <p:ext uri="{BB962C8B-B14F-4D97-AF65-F5344CB8AC3E}">
        <p14:creationId xmlns:p14="http://schemas.microsoft.com/office/powerpoint/2010/main" val="305526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1824" y="-390144"/>
            <a:ext cx="6619494" cy="7863840"/>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06880" y="307848"/>
            <a:ext cx="609600" cy="609600"/>
          </a:xfrm>
          <a:prstGeom prst="rect">
            <a:avLst/>
          </a:prstGeom>
        </p:spPr>
      </p:pic>
      <p:sp>
        <p:nvSpPr>
          <p:cNvPr id="2" name="TextBox 1"/>
          <p:cNvSpPr txBox="1"/>
          <p:nvPr/>
        </p:nvSpPr>
        <p:spPr>
          <a:xfrm>
            <a:off x="402933" y="427982"/>
            <a:ext cx="1218603" cy="369332"/>
          </a:xfrm>
          <a:prstGeom prst="rect">
            <a:avLst/>
          </a:prstGeom>
          <a:solidFill>
            <a:schemeClr val="accent4">
              <a:lumMod val="20000"/>
              <a:lumOff val="80000"/>
            </a:schemeClr>
          </a:solidFill>
          <a:ln>
            <a:solidFill>
              <a:schemeClr val="bg2"/>
            </a:solidFill>
          </a:ln>
        </p:spPr>
        <p:txBody>
          <a:bodyPr wrap="none" rtlCol="0" anchor="ctr" anchorCtr="1">
            <a:spAutoFit/>
          </a:bodyPr>
          <a:lstStyle/>
          <a:p>
            <a:r>
              <a:rPr lang="en-US" dirty="0" smtClean="0">
                <a:solidFill>
                  <a:schemeClr val="bg1"/>
                </a:solidFill>
              </a:rPr>
              <a:t>Click here</a:t>
            </a:r>
            <a:endParaRPr lang="en-US" dirty="0">
              <a:solidFill>
                <a:schemeClr val="bg1"/>
              </a:solidFill>
            </a:endParaRPr>
          </a:p>
        </p:txBody>
      </p:sp>
    </p:spTree>
    <p:extLst>
      <p:ext uri="{BB962C8B-B14F-4D97-AF65-F5344CB8AC3E}">
        <p14:creationId xmlns:p14="http://schemas.microsoft.com/office/powerpoint/2010/main" val="398104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3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62912" y="1326020"/>
            <a:ext cx="9351264" cy="5050395"/>
          </a:xfrm>
          <a:solidFill>
            <a:schemeClr val="accent4">
              <a:lumMod val="20000"/>
              <a:lumOff val="80000"/>
            </a:schemeClr>
          </a:solidFill>
        </p:spPr>
        <p:txBody>
          <a:bodyPr>
            <a:normAutofit fontScale="25000" lnSpcReduction="20000"/>
          </a:bodyPr>
          <a:lstStyle/>
          <a:p>
            <a:pPr marL="36576" indent="0">
              <a:buNone/>
            </a:pPr>
            <a:r>
              <a:rPr lang="en-US" sz="7200" b="1" dirty="0" smtClean="0">
                <a:solidFill>
                  <a:schemeClr val="bg1"/>
                </a:solidFill>
                <a:latin typeface="Times New Roman" panose="02020603050405020304" pitchFamily="18" charset="0"/>
                <a:cs typeface="Times New Roman" panose="02020603050405020304" pitchFamily="18" charset="0"/>
              </a:rPr>
              <a:t>To think more deeply about the character and reflect on story events from the character’s viewpoint, students draw open-mind portraits of the character. (Vacca, Vacca, and Mraz)</a:t>
            </a:r>
          </a:p>
          <a:p>
            <a:pPr marL="36576" indent="0">
              <a:buNone/>
            </a:pPr>
            <a:endParaRPr lang="en-US" sz="5500" b="1" dirty="0">
              <a:solidFill>
                <a:schemeClr val="bg1"/>
              </a:solidFill>
              <a:latin typeface="Times New Roman" panose="02020603050405020304" pitchFamily="18" charset="0"/>
              <a:cs typeface="Times New Roman" panose="02020603050405020304" pitchFamily="18" charset="0"/>
            </a:endParaRPr>
          </a:p>
          <a:p>
            <a:pPr marL="36576" indent="0">
              <a:buNone/>
            </a:pPr>
            <a:endParaRPr lang="en-US" dirty="0" smtClean="0">
              <a:solidFill>
                <a:schemeClr val="bg1"/>
              </a:solidFill>
            </a:endParaRPr>
          </a:p>
          <a:p>
            <a:pPr marL="36576" indent="0">
              <a:buNone/>
            </a:pPr>
            <a:r>
              <a:rPr lang="en-US" sz="11200" dirty="0" smtClean="0">
                <a:solidFill>
                  <a:schemeClr val="bg1"/>
                </a:solidFill>
                <a:latin typeface="Times New Roman" panose="02020603050405020304" pitchFamily="18" charset="0"/>
                <a:cs typeface="Times New Roman" panose="02020603050405020304" pitchFamily="18" charset="0"/>
              </a:rPr>
              <a:t>The students and I discussed the main characters in the story, </a:t>
            </a:r>
            <a:r>
              <a:rPr lang="en-US" sz="11200" i="1" dirty="0" smtClean="0">
                <a:solidFill>
                  <a:schemeClr val="bg1"/>
                </a:solidFill>
                <a:latin typeface="Times New Roman" panose="02020603050405020304" pitchFamily="18" charset="0"/>
                <a:cs typeface="Times New Roman" panose="02020603050405020304" pitchFamily="18" charset="0"/>
              </a:rPr>
              <a:t>Me and Uncle </a:t>
            </a:r>
            <a:r>
              <a:rPr lang="en-US" sz="11200" i="1" dirty="0" err="1" smtClean="0">
                <a:solidFill>
                  <a:schemeClr val="bg1"/>
                </a:solidFill>
                <a:latin typeface="Times New Roman" panose="02020603050405020304" pitchFamily="18" charset="0"/>
                <a:cs typeface="Times New Roman" panose="02020603050405020304" pitchFamily="18" charset="0"/>
              </a:rPr>
              <a:t>Romie</a:t>
            </a:r>
            <a:r>
              <a:rPr lang="en-US" sz="11200" i="1" dirty="0" smtClean="0">
                <a:solidFill>
                  <a:schemeClr val="bg1"/>
                </a:solidFill>
                <a:latin typeface="Times New Roman" panose="02020603050405020304" pitchFamily="18" charset="0"/>
                <a:cs typeface="Times New Roman" panose="02020603050405020304" pitchFamily="18" charset="0"/>
              </a:rPr>
              <a:t>.</a:t>
            </a:r>
            <a:r>
              <a:rPr lang="en-US" sz="11200" dirty="0" smtClean="0">
                <a:solidFill>
                  <a:schemeClr val="bg1"/>
                </a:solidFill>
                <a:latin typeface="Times New Roman" panose="02020603050405020304" pitchFamily="18" charset="0"/>
                <a:cs typeface="Times New Roman" panose="02020603050405020304" pitchFamily="18" charset="0"/>
              </a:rPr>
              <a:t>  Then we talked about several different attributes the characters displayed through out the story. While the students were drawing their portraits, they were laughing and emotionally connected to the story.  This engagement would be the positive aspect of the activity.  The negative aspect of this activity was that the students were hesitant to begin the activity. Their hesitancy was due to apprehension that their drawing skills might be inadequate. Although, once they started drawing they enjoyed the lesson.  This story is similar to Quilt in the way that it has the students look close to the events and characters in the story.  </a:t>
            </a:r>
            <a:endParaRPr lang="en-US" sz="11200" dirty="0">
              <a:solidFill>
                <a:schemeClr val="bg1"/>
              </a:solidFill>
              <a:latin typeface="Times New Roman" panose="02020603050405020304" pitchFamily="18" charset="0"/>
              <a:cs typeface="Times New Roman" panose="02020603050405020304" pitchFamily="18" charset="0"/>
            </a:endParaRPr>
          </a:p>
          <a:p>
            <a:pPr marL="36576" indent="0">
              <a:buNone/>
            </a:pP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1962912" y="338717"/>
            <a:ext cx="9351264" cy="987303"/>
          </a:xfrm>
          <a:solidFill>
            <a:schemeClr val="accent4">
              <a:lumMod val="20000"/>
              <a:lumOff val="80000"/>
            </a:schemeClr>
          </a:solidFill>
        </p:spPr>
        <p:txBody>
          <a:bodyPr>
            <a:normAutofit/>
          </a:bodyPr>
          <a:lstStyle/>
          <a:p>
            <a:r>
              <a:rPr lang="en-US" sz="4000" dirty="0" smtClean="0"/>
              <a:t> </a:t>
            </a:r>
            <a:r>
              <a:rPr lang="en-US" sz="4800" dirty="0" smtClean="0"/>
              <a:t>4. Open-Mind Portrait Strategy </a:t>
            </a:r>
            <a:endParaRPr lang="en-US" sz="4000"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19200" y="602685"/>
            <a:ext cx="609600" cy="609600"/>
          </a:xfrm>
          <a:prstGeom prst="rect">
            <a:avLst/>
          </a:prstGeom>
        </p:spPr>
      </p:pic>
      <p:sp>
        <p:nvSpPr>
          <p:cNvPr id="7" name="TextBox 6"/>
          <p:cNvSpPr txBox="1"/>
          <p:nvPr/>
        </p:nvSpPr>
        <p:spPr>
          <a:xfrm>
            <a:off x="597" y="956689"/>
            <a:ext cx="1218603" cy="369332"/>
          </a:xfrm>
          <a:prstGeom prst="rect">
            <a:avLst/>
          </a:prstGeom>
          <a:solidFill>
            <a:schemeClr val="accent4">
              <a:lumMod val="20000"/>
              <a:lumOff val="80000"/>
            </a:schemeClr>
          </a:solidFill>
          <a:ln>
            <a:solidFill>
              <a:schemeClr val="bg2"/>
            </a:solidFill>
          </a:ln>
        </p:spPr>
        <p:txBody>
          <a:bodyPr wrap="none" rtlCol="0" anchor="ctr" anchorCtr="1">
            <a:spAutoFit/>
          </a:bodyPr>
          <a:lstStyle/>
          <a:p>
            <a:r>
              <a:rPr lang="en-US" dirty="0" smtClean="0">
                <a:solidFill>
                  <a:schemeClr val="bg1"/>
                </a:solidFill>
              </a:rPr>
              <a:t>Click here</a:t>
            </a:r>
            <a:endParaRPr lang="en-US" dirty="0">
              <a:solidFill>
                <a:schemeClr val="bg1"/>
              </a:solidFill>
            </a:endParaRPr>
          </a:p>
        </p:txBody>
      </p:sp>
    </p:spTree>
    <p:extLst>
      <p:ext uri="{BB962C8B-B14F-4D97-AF65-F5344CB8AC3E}">
        <p14:creationId xmlns:p14="http://schemas.microsoft.com/office/powerpoint/2010/main" val="266755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86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022" y="0"/>
            <a:ext cx="51435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022" y="0"/>
            <a:ext cx="51435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8422" y="-50800"/>
            <a:ext cx="5143500" cy="68580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822" y="50800"/>
            <a:ext cx="5143500" cy="6858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8422" y="-50800"/>
            <a:ext cx="5143500" cy="6858000"/>
          </a:xfrm>
          <a:prstGeom prst="rect">
            <a:avLst/>
          </a:prstGeom>
        </p:spPr>
      </p:pic>
    </p:spTree>
    <p:extLst>
      <p:ext uri="{BB962C8B-B14F-4D97-AF65-F5344CB8AC3E}">
        <p14:creationId xmlns:p14="http://schemas.microsoft.com/office/powerpoint/2010/main" val="200215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1585"/>
            <a:ext cx="8400288" cy="1143000"/>
          </a:xfrm>
          <a:solidFill>
            <a:schemeClr val="accent4">
              <a:lumMod val="20000"/>
              <a:lumOff val="80000"/>
            </a:schemeClr>
          </a:solidFill>
        </p:spPr>
        <p:txBody>
          <a:bodyPr>
            <a:normAutofit fontScale="90000"/>
          </a:bodyPr>
          <a:lstStyle/>
          <a:p>
            <a:r>
              <a:rPr lang="en-US" sz="3600" dirty="0" smtClean="0"/>
              <a:t> </a:t>
            </a:r>
            <a:r>
              <a:rPr lang="en-US" sz="4400" dirty="0" smtClean="0">
                <a:solidFill>
                  <a:schemeClr val="bg1"/>
                </a:solidFill>
              </a:rPr>
              <a:t>5. Point </a:t>
            </a:r>
            <a:r>
              <a:rPr lang="en-US" sz="4400" dirty="0">
                <a:solidFill>
                  <a:schemeClr val="bg1"/>
                </a:solidFill>
              </a:rPr>
              <a:t>of View Guide (POVG)</a:t>
            </a:r>
          </a:p>
        </p:txBody>
      </p:sp>
      <p:sp>
        <p:nvSpPr>
          <p:cNvPr id="4" name="Content Placeholder 3"/>
          <p:cNvSpPr txBox="1">
            <a:spLocks noGrp="1"/>
          </p:cNvSpPr>
          <p:nvPr>
            <p:ph idx="1"/>
          </p:nvPr>
        </p:nvSpPr>
        <p:spPr>
          <a:xfrm>
            <a:off x="0" y="1444585"/>
            <a:ext cx="8400288" cy="5059847"/>
          </a:xfrm>
          <a:prstGeom prst="rect">
            <a:avLst/>
          </a:prstGeom>
          <a:solidFill>
            <a:schemeClr val="accent4">
              <a:lumMod val="20000"/>
              <a:lumOff val="80000"/>
            </a:schemeClr>
          </a:solidFill>
        </p:spPr>
        <p:txBody>
          <a:bodyPr wrap="square" rtlCol="0">
            <a:spAutoFit/>
          </a:bodyPr>
          <a:lstStyle/>
          <a:p>
            <a:pPr marL="36576" indent="0">
              <a:lnSpc>
                <a:spcPct val="90000"/>
              </a:lnSpc>
              <a:buNone/>
            </a:pPr>
            <a:r>
              <a:rPr lang="en-US" sz="1800" dirty="0" smtClean="0">
                <a:solidFill>
                  <a:schemeClr val="bg1"/>
                </a:solidFill>
                <a:latin typeface="Times New Roman" panose="02020603050405020304" pitchFamily="18" charset="0"/>
                <a:cs typeface="Times New Roman" panose="02020603050405020304" pitchFamily="18" charset="0"/>
              </a:rPr>
              <a:t>“POVG’s are designed to trigger thoughtful reading and writing by having students “get inside the skin” of a character or a subject under study.” (Vacca, Vacca, &amp; Mraz)</a:t>
            </a:r>
            <a:endParaRPr lang="en-US" sz="2000" dirty="0">
              <a:solidFill>
                <a:schemeClr val="bg1"/>
              </a:solidFill>
              <a:latin typeface="Times New Roman" panose="02020603050405020304" pitchFamily="18" charset="0"/>
              <a:cs typeface="Times New Roman" panose="02020603050405020304" pitchFamily="18" charset="0"/>
            </a:endParaRPr>
          </a:p>
          <a:p>
            <a:pPr marL="36576" indent="0">
              <a:lnSpc>
                <a:spcPct val="90000"/>
              </a:lnSpc>
              <a:buNone/>
            </a:pPr>
            <a:r>
              <a:rPr lang="en-US" sz="2400" dirty="0" smtClean="0">
                <a:solidFill>
                  <a:schemeClr val="bg1"/>
                </a:solidFill>
                <a:latin typeface="Times New Roman" panose="02020603050405020304" pitchFamily="18" charset="0"/>
                <a:cs typeface="Times New Roman" panose="02020603050405020304" pitchFamily="18" charset="0"/>
              </a:rPr>
              <a:t>I have used POVGs by having students act out a chapter in </a:t>
            </a:r>
            <a:r>
              <a:rPr lang="en-US" sz="2400" i="1" dirty="0" smtClean="0">
                <a:solidFill>
                  <a:schemeClr val="bg1"/>
                </a:solidFill>
                <a:latin typeface="Times New Roman" panose="02020603050405020304" pitchFamily="18" charset="0"/>
                <a:cs typeface="Times New Roman" panose="02020603050405020304" pitchFamily="18" charset="0"/>
              </a:rPr>
              <a:t>The Knight at Dawn</a:t>
            </a:r>
            <a:r>
              <a:rPr lang="en-US" sz="2400" dirty="0" smtClean="0">
                <a:solidFill>
                  <a:schemeClr val="bg1"/>
                </a:solidFill>
                <a:latin typeface="Times New Roman" panose="02020603050405020304" pitchFamily="18" charset="0"/>
                <a:cs typeface="Times New Roman" panose="02020603050405020304" pitchFamily="18" charset="0"/>
              </a:rPr>
              <a:t>.  There are many positive aspects to using this strategy. When students play a character that they have read about, they discuss why they are going to act a specific way.  They will refer back to the text and say something like “well the author wrote</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that Jack was hesitant before falling from the precipice, so he had to feel scared, brave and worried all at the same time.”   The student playing Jack said, “that is the way that I see it playing in my head.”  When students are able to connect to the text, they will write more vividly. One of the negative aspects is the amount of time that it takes to complete this activity. For example, I spent two weeks on this lesson.  </a:t>
            </a:r>
          </a:p>
          <a:p>
            <a:pPr>
              <a:lnSpc>
                <a:spcPct val="90000"/>
              </a:lnSpc>
            </a:pPr>
            <a:endParaRPr lang="en-US" sz="2400" dirty="0" smtClean="0"/>
          </a:p>
        </p:txBody>
      </p:sp>
      <p:pic>
        <p:nvPicPr>
          <p:cNvPr id="5" name="Picture 4" descr="http://img2.wikia.nocookie.net/__cb20090130215300/magictreehouse/images/6/67/Knigh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844" y="552006"/>
            <a:ext cx="3807223" cy="559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2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096686" y="1353312"/>
            <a:ext cx="9546930" cy="4774773"/>
          </a:xfrm>
          <a:prstGeom prst="rect">
            <a:avLst/>
          </a:prstGeom>
          <a:solidFill>
            <a:schemeClr val="accent1">
              <a:lumMod val="20000"/>
              <a:lumOff val="80000"/>
            </a:schemeClr>
          </a:solidFill>
        </p:spPr>
      </p:pic>
    </p:spTree>
    <p:extLst>
      <p:ext uri="{BB962C8B-B14F-4D97-AF65-F5344CB8AC3E}">
        <p14:creationId xmlns:p14="http://schemas.microsoft.com/office/powerpoint/2010/main" val="103541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3239"/>
            <a:ext cx="12192000" cy="6754761"/>
          </a:xfrm>
          <a:prstGeom prst="rect">
            <a:avLst/>
          </a:prstGeom>
          <a:solidFill>
            <a:srgbClr val="27CED7">
              <a:alpha val="61961"/>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117987" y="2737619"/>
            <a:ext cx="12074013" cy="1143000"/>
          </a:xfrm>
        </p:spPr>
        <p:txBody>
          <a:bodyPr>
            <a:noAutofit/>
          </a:bodyPr>
          <a:lstStyle/>
          <a:p>
            <a:r>
              <a:rPr lang="en-US" sz="2000" dirty="0">
                <a:solidFill>
                  <a:schemeClr val="bg1"/>
                </a:solidFill>
              </a:rPr>
              <a:t>Strategy Notebook</a:t>
            </a:r>
            <a:br>
              <a:rPr lang="en-US" sz="2000" dirty="0">
                <a:solidFill>
                  <a:schemeClr val="bg1"/>
                </a:solidFill>
              </a:rPr>
            </a:br>
            <a:r>
              <a:rPr lang="en-US" sz="2000" dirty="0">
                <a:solidFill>
                  <a:schemeClr val="bg1"/>
                </a:solidFill>
              </a:rPr>
              <a:t>Lisa,</a:t>
            </a:r>
            <a:br>
              <a:rPr lang="en-US" sz="2000" dirty="0">
                <a:solidFill>
                  <a:schemeClr val="bg1"/>
                </a:solidFill>
              </a:rPr>
            </a:br>
            <a:r>
              <a:rPr lang="en-US" sz="2000" dirty="0">
                <a:solidFill>
                  <a:schemeClr val="tx1"/>
                </a:solidFill>
              </a:rPr>
              <a:t>   </a:t>
            </a:r>
            <a:r>
              <a:rPr lang="en-US" sz="2000" dirty="0">
                <a:solidFill>
                  <a:schemeClr val="bg1"/>
                </a:solidFill>
              </a:rPr>
              <a:t>You did a FABULOUS job with this project.  Your PowerPoint is excellent.  It is very colorful and eye-catching as well.  You did a wonderful job explaining each of the strategies and providing examples to illustrate them.  The smiling faces of the children in the photos are a demonstration of how much your students enjoyed working with the strategies too.  </a:t>
            </a:r>
            <a:br>
              <a:rPr lang="en-US" sz="2000" dirty="0">
                <a:solidFill>
                  <a:schemeClr val="bg1"/>
                </a:solidFill>
              </a:rPr>
            </a:br>
            <a:r>
              <a:rPr lang="en-US" sz="2000" dirty="0">
                <a:solidFill>
                  <a:schemeClr val="bg1"/>
                </a:solidFill>
              </a:rPr>
              <a:t>   The student examples are the most powerful indicator of your success with the strategies...The proof that the strategies work.</a:t>
            </a:r>
            <a:br>
              <a:rPr lang="en-US" sz="2000" dirty="0">
                <a:solidFill>
                  <a:schemeClr val="bg1"/>
                </a:solidFill>
              </a:rPr>
            </a:br>
            <a:r>
              <a:rPr lang="en-US" sz="2000" dirty="0">
                <a:solidFill>
                  <a:schemeClr val="bg1"/>
                </a:solidFill>
              </a:rPr>
              <a:t>   Your project is an example of the kind of literacy instructional leadership the Literacy Education Program faculty expects to see from our students.  I want to encourage you to hang on to this project and realize that it is a demonstration of your skill and knowledge set and shows how you have mastered various International Literacy Standards.  This would be a useful resource to have / use in an in-service for other teachers.</a:t>
            </a:r>
            <a:br>
              <a:rPr lang="en-US" sz="2000" dirty="0">
                <a:solidFill>
                  <a:schemeClr val="bg1"/>
                </a:solidFill>
              </a:rPr>
            </a:br>
            <a:r>
              <a:rPr lang="en-US" sz="2000" dirty="0">
                <a:solidFill>
                  <a:schemeClr val="bg1"/>
                </a:solidFill>
              </a:rPr>
              <a:t>   I just received another notice about the WV Reading Conference regarding the submission for program proposals.  Just saying...You need to consider doing a presentation.</a:t>
            </a:r>
            <a:br>
              <a:rPr lang="en-US" sz="2000" dirty="0">
                <a:solidFill>
                  <a:schemeClr val="bg1"/>
                </a:solidFill>
              </a:rPr>
            </a:br>
            <a:r>
              <a:rPr lang="en-US" sz="2000" dirty="0">
                <a:solidFill>
                  <a:schemeClr val="bg1"/>
                </a:solidFill>
              </a:rPr>
              <a:t/>
            </a:r>
            <a:br>
              <a:rPr lang="en-US" sz="2000" dirty="0">
                <a:solidFill>
                  <a:schemeClr val="bg1"/>
                </a:solidFill>
              </a:rPr>
            </a:br>
            <a:r>
              <a:rPr lang="en-US" sz="2000" dirty="0">
                <a:solidFill>
                  <a:schemeClr val="bg1"/>
                </a:solidFill>
              </a:rPr>
              <a:t>Thank you,</a:t>
            </a:r>
            <a:br>
              <a:rPr lang="en-US" sz="2000" dirty="0">
                <a:solidFill>
                  <a:schemeClr val="bg1"/>
                </a:solidFill>
              </a:rPr>
            </a:br>
            <a:r>
              <a:rPr lang="en-US" sz="2000" dirty="0">
                <a:solidFill>
                  <a:schemeClr val="bg1"/>
                </a:solidFill>
              </a:rPr>
              <a:t>IWL</a:t>
            </a:r>
            <a:r>
              <a:rPr lang="en-US" sz="2400" dirty="0">
                <a:solidFill>
                  <a:schemeClr val="bg1"/>
                </a:solidFill>
              </a:rPr>
              <a:t/>
            </a:r>
            <a:br>
              <a:rPr lang="en-US" sz="2400" dirty="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221735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49300" y="1417638"/>
            <a:ext cx="10731500" cy="4525963"/>
          </a:xfrm>
          <a:solidFill>
            <a:schemeClr val="accent4">
              <a:lumMod val="20000"/>
              <a:lumOff val="80000"/>
            </a:schemeClr>
          </a:solidFill>
        </p:spPr>
        <p:txBody>
          <a:bodyPr>
            <a:normAutofit fontScale="92500"/>
          </a:bodyPr>
          <a:lstStyle/>
          <a:p>
            <a:pPr marL="448056" lvl="1" indent="0">
              <a:buNone/>
            </a:pPr>
            <a:r>
              <a:rPr lang="en-US" sz="2800" dirty="0" smtClean="0">
                <a:solidFill>
                  <a:schemeClr val="bg1"/>
                </a:solidFill>
                <a:latin typeface="Times New Roman" panose="02020603050405020304" pitchFamily="18" charset="0"/>
                <a:cs typeface="Times New Roman" panose="02020603050405020304" pitchFamily="18" charset="0"/>
              </a:rPr>
              <a:t>	I used this strategy in my classroom with the book,</a:t>
            </a:r>
            <a:r>
              <a:rPr lang="en-US" sz="2800" i="1" dirty="0" smtClean="0">
                <a:solidFill>
                  <a:schemeClr val="bg1"/>
                </a:solidFill>
                <a:latin typeface="Times New Roman" panose="02020603050405020304" pitchFamily="18" charset="0"/>
                <a:cs typeface="Times New Roman" panose="02020603050405020304" pitchFamily="18" charset="0"/>
              </a:rPr>
              <a:t> The Story of the Statue of Liberty</a:t>
            </a:r>
            <a:r>
              <a:rPr lang="en-US" sz="2800" dirty="0">
                <a:solidFill>
                  <a:schemeClr val="bg1"/>
                </a:solidFill>
                <a:latin typeface="Times New Roman" panose="02020603050405020304" pitchFamily="18" charset="0"/>
                <a:cs typeface="Times New Roman" panose="02020603050405020304" pitchFamily="18" charset="0"/>
              </a:rPr>
              <a:t>.</a:t>
            </a:r>
            <a:r>
              <a:rPr lang="en-US" sz="2800" dirty="0" smtClean="0">
                <a:solidFill>
                  <a:schemeClr val="bg1"/>
                </a:solidFill>
                <a:latin typeface="Times New Roman" panose="02020603050405020304" pitchFamily="18" charset="0"/>
                <a:cs typeface="Times New Roman" panose="02020603050405020304" pitchFamily="18" charset="0"/>
              </a:rPr>
              <a:t> In the past, students had difficulty with using the vocabulary words from the story in conversation. One of the most positive aspects of this strategy was that students were able to discuss the meaning of the words and were able to figure out how to use it in a sentence. </a:t>
            </a:r>
          </a:p>
          <a:p>
            <a:pPr marL="448056" lvl="1" indent="0">
              <a:buNone/>
            </a:pPr>
            <a:r>
              <a:rPr lang="en-US" sz="2800" dirty="0">
                <a:solidFill>
                  <a:schemeClr val="bg1"/>
                </a:solidFill>
                <a:latin typeface="Times New Roman" panose="02020603050405020304" pitchFamily="18"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 If I were to pick a negative aspect </a:t>
            </a:r>
            <a:r>
              <a:rPr lang="en-US" sz="2800" dirty="0">
                <a:solidFill>
                  <a:schemeClr val="bg1"/>
                </a:solidFill>
                <a:latin typeface="Times New Roman" panose="02020603050405020304" pitchFamily="18" charset="0"/>
                <a:cs typeface="Times New Roman" panose="02020603050405020304" pitchFamily="18" charset="0"/>
              </a:rPr>
              <a:t>of this </a:t>
            </a:r>
            <a:r>
              <a:rPr lang="en-US" sz="2800" dirty="0" smtClean="0">
                <a:solidFill>
                  <a:schemeClr val="bg1"/>
                </a:solidFill>
                <a:latin typeface="Times New Roman" panose="02020603050405020304" pitchFamily="18" charset="0"/>
                <a:cs typeface="Times New Roman" panose="02020603050405020304" pitchFamily="18" charset="0"/>
              </a:rPr>
              <a:t>strategy, it would be that it took 40 minutes for the students to complete the activity.  This strategy is similar to Sematic Feature Analysis, because the students have to look closely at the vocabulary word’s attributes and the their relationship with each other.  The following slides is how I used it in class. </a:t>
            </a:r>
            <a:endParaRPr lang="en-US" sz="2000" dirty="0">
              <a:solidFill>
                <a:schemeClr val="bg1"/>
              </a:solidFill>
              <a:latin typeface="Times New Roman" panose="02020603050405020304" pitchFamily="18" charset="0"/>
              <a:cs typeface="Times New Roman" panose="02020603050405020304" pitchFamily="18" charset="0"/>
            </a:endParaRPr>
          </a:p>
          <a:p>
            <a:pPr marL="448056" lvl="1" indent="0">
              <a:buNone/>
            </a:pPr>
            <a:endParaRPr lang="en-US" sz="2000" dirty="0">
              <a:solidFill>
                <a:schemeClr val="bg1"/>
              </a:solidFill>
            </a:endParaRPr>
          </a:p>
          <a:p>
            <a:pPr marL="36576" lvl="0" indent="0">
              <a:buNone/>
            </a:pPr>
            <a:endParaRPr lang="en-US" dirty="0" smtClean="0"/>
          </a:p>
        </p:txBody>
      </p:sp>
      <p:sp>
        <p:nvSpPr>
          <p:cNvPr id="13" name="Title 12"/>
          <p:cNvSpPr>
            <a:spLocks noGrp="1"/>
          </p:cNvSpPr>
          <p:nvPr>
            <p:ph type="title"/>
          </p:nvPr>
        </p:nvSpPr>
        <p:spPr>
          <a:xfrm>
            <a:off x="749300" y="274638"/>
            <a:ext cx="10731500" cy="1143000"/>
          </a:xfrm>
          <a:solidFill>
            <a:schemeClr val="accent4">
              <a:lumMod val="20000"/>
              <a:lumOff val="80000"/>
            </a:schemeClr>
          </a:solidFill>
        </p:spPr>
        <p:txBody>
          <a:bodyPr/>
          <a:lstStyle/>
          <a:p>
            <a:r>
              <a:rPr lang="en-US" b="1" dirty="0" smtClean="0"/>
              <a:t>1. Vocabulary Triangles  </a:t>
            </a:r>
            <a:endParaRPr lang="en-US" b="1" dirty="0"/>
          </a:p>
        </p:txBody>
      </p:sp>
    </p:spTree>
    <p:extLst>
      <p:ext uri="{BB962C8B-B14F-4D97-AF65-F5344CB8AC3E}">
        <p14:creationId xmlns:p14="http://schemas.microsoft.com/office/powerpoint/2010/main" val="311046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483" y="0"/>
            <a:ext cx="10367477" cy="2755900"/>
          </a:xfrm>
          <a:solidFill>
            <a:schemeClr val="accent4">
              <a:lumMod val="20000"/>
              <a:lumOff val="80000"/>
            </a:schemeClr>
          </a:solidFill>
        </p:spPr>
        <p:txBody>
          <a:bodyPr>
            <a:normAutofit fontScale="90000"/>
          </a:bodyPr>
          <a:lstStyle/>
          <a:p>
            <a:r>
              <a:rPr lang="en-US" dirty="0" smtClean="0">
                <a:latin typeface="Times New Roman" panose="02020603050405020304" pitchFamily="18" charset="0"/>
                <a:ea typeface="Batang" panose="02030600000101010101" pitchFamily="18" charset="-127"/>
                <a:cs typeface="Times New Roman" panose="02020603050405020304" pitchFamily="18" charset="0"/>
              </a:rPr>
              <a:t>Vocabulary Triangles</a:t>
            </a:r>
            <a:br>
              <a:rPr lang="en-US" dirty="0" smtClean="0">
                <a:latin typeface="Times New Roman" panose="02020603050405020304" pitchFamily="18" charset="0"/>
                <a:ea typeface="Batang" panose="02030600000101010101" pitchFamily="18" charset="-127"/>
                <a:cs typeface="Times New Roman" panose="02020603050405020304" pitchFamily="18" charset="0"/>
              </a:rPr>
            </a:br>
            <a:r>
              <a:rPr lang="en-US"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700" dirty="0" smtClean="0">
                <a:latin typeface="Times New Roman" panose="02020603050405020304" pitchFamily="18" charset="0"/>
                <a:ea typeface="Batang" panose="02030600000101010101" pitchFamily="18" charset="-127"/>
                <a:cs typeface="Times New Roman" panose="02020603050405020304" pitchFamily="18" charset="0"/>
              </a:rPr>
              <a:t>This was the first lesson with the Vocabulary Triangles and it consisted of me scaffolding the students.  LESSON: Let’s </a:t>
            </a:r>
            <a:r>
              <a:rPr lang="en-US" sz="2700" dirty="0">
                <a:latin typeface="Times New Roman" panose="02020603050405020304" pitchFamily="18" charset="0"/>
                <a:ea typeface="Batang" panose="02030600000101010101" pitchFamily="18" charset="-127"/>
                <a:cs typeface="Times New Roman" panose="02020603050405020304" pitchFamily="18" charset="0"/>
              </a:rPr>
              <a:t>look at a few examples</a:t>
            </a:r>
            <a:r>
              <a:rPr lang="en-US" sz="2700" dirty="0" smtClean="0">
                <a:latin typeface="Times New Roman" panose="02020603050405020304" pitchFamily="18" charset="0"/>
                <a:ea typeface="Batang" panose="02030600000101010101" pitchFamily="18" charset="-127"/>
                <a:cs typeface="Times New Roman" panose="02020603050405020304" pitchFamily="18" charset="0"/>
              </a:rPr>
              <a:t>.  On this slide we will see words that are in our story this week. </a:t>
            </a:r>
            <a:r>
              <a:rPr lang="en-US" sz="2700" dirty="0">
                <a:latin typeface="Times New Roman" panose="02020603050405020304" pitchFamily="18" charset="0"/>
                <a:ea typeface="Batang" panose="02030600000101010101" pitchFamily="18" charset="-127"/>
                <a:cs typeface="Times New Roman" panose="02020603050405020304" pitchFamily="18" charset="0"/>
              </a:rPr>
              <a:t> </a:t>
            </a:r>
            <a:r>
              <a:rPr lang="en-US" sz="2700" dirty="0" smtClean="0">
                <a:latin typeface="Times New Roman" panose="02020603050405020304" pitchFamily="18" charset="0"/>
                <a:ea typeface="Batang" panose="02030600000101010101" pitchFamily="18" charset="-127"/>
                <a:cs typeface="Times New Roman" panose="02020603050405020304" pitchFamily="18" charset="0"/>
              </a:rPr>
              <a:t>We will do an oral writing lesson using words from the story, </a:t>
            </a:r>
            <a:r>
              <a:rPr lang="en-US" sz="2700" i="1" dirty="0" err="1" smtClean="0">
                <a:latin typeface="Times New Roman" panose="02020603050405020304" pitchFamily="18" charset="0"/>
                <a:ea typeface="Batang" panose="02030600000101010101" pitchFamily="18" charset="-127"/>
                <a:cs typeface="Times New Roman" panose="02020603050405020304" pitchFamily="18" charset="0"/>
              </a:rPr>
              <a:t>Suki’s</a:t>
            </a:r>
            <a:r>
              <a:rPr lang="en-US" sz="2700" i="1" dirty="0" smtClean="0">
                <a:latin typeface="Times New Roman" panose="02020603050405020304" pitchFamily="18" charset="0"/>
                <a:ea typeface="Batang" panose="02030600000101010101" pitchFamily="18" charset="-127"/>
                <a:cs typeface="Times New Roman" panose="02020603050405020304" pitchFamily="18" charset="0"/>
              </a:rPr>
              <a:t> Kimono</a:t>
            </a:r>
            <a:r>
              <a:rPr lang="en-US" sz="2700" dirty="0" smtClean="0">
                <a:latin typeface="Times New Roman" panose="02020603050405020304" pitchFamily="18" charset="0"/>
                <a:ea typeface="Batang" panose="02030600000101010101" pitchFamily="18" charset="-127"/>
                <a:cs typeface="Times New Roman" panose="02020603050405020304" pitchFamily="18" charset="0"/>
              </a:rPr>
              <a:t>.  The next story you will create your own Vocabulary Triangles and write it on paper. </a:t>
            </a:r>
            <a:endParaRPr lang="en-US" sz="4000" dirty="0">
              <a:latin typeface="Times New Roman" panose="02020603050405020304" pitchFamily="18" charset="0"/>
              <a:ea typeface="Batang" panose="02030600000101010101" pitchFamily="18" charset="-127"/>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2676583"/>
              </p:ext>
            </p:extLst>
          </p:nvPr>
        </p:nvGraphicFramePr>
        <p:xfrm>
          <a:off x="3035301" y="2501900"/>
          <a:ext cx="10156825"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901222" y="5948877"/>
            <a:ext cx="3886200" cy="923330"/>
          </a:xfrm>
          <a:prstGeom prst="rect">
            <a:avLst/>
          </a:prstGeom>
          <a:solidFill>
            <a:schemeClr val="bg2">
              <a:lumMod val="90000"/>
            </a:schemeClr>
          </a:solidFill>
        </p:spPr>
        <p:txBody>
          <a:bodyPr wrap="square" rtlCol="0">
            <a:spAutoFit/>
          </a:bodyPr>
          <a:lstStyle/>
          <a:p>
            <a:r>
              <a:rPr lang="en-US" dirty="0"/>
              <a:t>The tall, skinny cowboy carried a red </a:t>
            </a:r>
            <a:r>
              <a:rPr lang="en-US" b="1" i="1" dirty="0"/>
              <a:t>handkerchief </a:t>
            </a:r>
            <a:r>
              <a:rPr lang="en-US" dirty="0"/>
              <a:t>in his back right pocket at the fall </a:t>
            </a:r>
            <a:r>
              <a:rPr lang="en-US" b="1" i="1" dirty="0"/>
              <a:t>festival.</a:t>
            </a:r>
            <a:r>
              <a:rPr lang="en-US" dirty="0"/>
              <a:t> </a:t>
            </a:r>
          </a:p>
        </p:txBody>
      </p:sp>
      <p:sp>
        <p:nvSpPr>
          <p:cNvPr id="6" name="TextBox 5"/>
          <p:cNvSpPr txBox="1"/>
          <p:nvPr/>
        </p:nvSpPr>
        <p:spPr>
          <a:xfrm>
            <a:off x="1600200" y="3866248"/>
            <a:ext cx="4495800" cy="646331"/>
          </a:xfrm>
          <a:prstGeom prst="rect">
            <a:avLst/>
          </a:prstGeom>
          <a:solidFill>
            <a:schemeClr val="bg2">
              <a:lumMod val="90000"/>
            </a:schemeClr>
          </a:solidFill>
        </p:spPr>
        <p:txBody>
          <a:bodyPr wrap="square" rtlCol="0">
            <a:spAutoFit/>
          </a:bodyPr>
          <a:lstStyle/>
          <a:p>
            <a:r>
              <a:rPr lang="en-US" dirty="0"/>
              <a:t>The </a:t>
            </a:r>
            <a:r>
              <a:rPr lang="en-US" b="1" i="1" dirty="0"/>
              <a:t>handkerchief </a:t>
            </a:r>
            <a:r>
              <a:rPr lang="en-US" dirty="0"/>
              <a:t>was made of </a:t>
            </a:r>
            <a:r>
              <a:rPr lang="en-US" b="1" i="1" dirty="0"/>
              <a:t>cotton</a:t>
            </a:r>
            <a:r>
              <a:rPr lang="en-US" dirty="0"/>
              <a:t>, that the clown waved at the bull.</a:t>
            </a:r>
          </a:p>
        </p:txBody>
      </p:sp>
      <p:sp>
        <p:nvSpPr>
          <p:cNvPr id="8" name="TextBox 7"/>
          <p:cNvSpPr txBox="1"/>
          <p:nvPr/>
        </p:nvSpPr>
        <p:spPr>
          <a:xfrm>
            <a:off x="9067800" y="3475166"/>
            <a:ext cx="2611612" cy="923330"/>
          </a:xfrm>
          <a:prstGeom prst="rect">
            <a:avLst/>
          </a:prstGeom>
          <a:solidFill>
            <a:schemeClr val="bg2">
              <a:lumMod val="90000"/>
            </a:schemeClr>
          </a:solidFill>
        </p:spPr>
        <p:txBody>
          <a:bodyPr wrap="none" rtlCol="0">
            <a:spAutoFit/>
          </a:bodyPr>
          <a:lstStyle/>
          <a:p>
            <a:r>
              <a:rPr lang="en-US" dirty="0"/>
              <a:t>The </a:t>
            </a:r>
            <a:r>
              <a:rPr lang="en-US" b="1" i="1" dirty="0"/>
              <a:t>festival</a:t>
            </a:r>
            <a:r>
              <a:rPr lang="en-US" dirty="0"/>
              <a:t> had many </a:t>
            </a:r>
          </a:p>
          <a:p>
            <a:r>
              <a:rPr lang="en-US" dirty="0"/>
              <a:t>floats in the parade that</a:t>
            </a:r>
          </a:p>
          <a:p>
            <a:r>
              <a:rPr lang="en-US" dirty="0"/>
              <a:t>used </a:t>
            </a:r>
            <a:r>
              <a:rPr lang="en-US" b="1" i="1" dirty="0"/>
              <a:t>cotton</a:t>
            </a:r>
            <a:r>
              <a:rPr lang="en-US" dirty="0"/>
              <a:t>. </a:t>
            </a:r>
          </a:p>
        </p:txBody>
      </p:sp>
      <p:sp>
        <p:nvSpPr>
          <p:cNvPr id="9" name="TextBox 8"/>
          <p:cNvSpPr txBox="1"/>
          <p:nvPr/>
        </p:nvSpPr>
        <p:spPr>
          <a:xfrm>
            <a:off x="6493846" y="3685452"/>
            <a:ext cx="2370755" cy="2031325"/>
          </a:xfrm>
          <a:prstGeom prst="rect">
            <a:avLst/>
          </a:prstGeom>
          <a:solidFill>
            <a:schemeClr val="accent3">
              <a:lumMod val="20000"/>
              <a:lumOff val="80000"/>
            </a:schemeClr>
          </a:solidFill>
        </p:spPr>
        <p:txBody>
          <a:bodyPr wrap="square" rtlCol="0">
            <a:spAutoFit/>
          </a:bodyPr>
          <a:lstStyle/>
          <a:p>
            <a:r>
              <a:rPr lang="en-US" dirty="0">
                <a:solidFill>
                  <a:schemeClr val="bg1"/>
                </a:solidFill>
              </a:rPr>
              <a:t>The </a:t>
            </a:r>
            <a:r>
              <a:rPr lang="en-US" b="1" i="1" dirty="0">
                <a:solidFill>
                  <a:schemeClr val="bg1"/>
                </a:solidFill>
              </a:rPr>
              <a:t>festival</a:t>
            </a:r>
            <a:r>
              <a:rPr lang="en-US" dirty="0">
                <a:solidFill>
                  <a:schemeClr val="bg1"/>
                </a:solidFill>
              </a:rPr>
              <a:t> that was at our town,</a:t>
            </a:r>
          </a:p>
          <a:p>
            <a:r>
              <a:rPr lang="en-US" dirty="0">
                <a:solidFill>
                  <a:schemeClr val="bg1"/>
                </a:solidFill>
              </a:rPr>
              <a:t>was a place to buy red, white and blue </a:t>
            </a:r>
            <a:r>
              <a:rPr lang="en-US" b="1" i="1" dirty="0">
                <a:solidFill>
                  <a:schemeClr val="bg1"/>
                </a:solidFill>
              </a:rPr>
              <a:t>handkerchiefs,</a:t>
            </a:r>
            <a:r>
              <a:rPr lang="en-US" dirty="0">
                <a:solidFill>
                  <a:schemeClr val="bg1"/>
                </a:solidFill>
              </a:rPr>
              <a:t> </a:t>
            </a:r>
          </a:p>
          <a:p>
            <a:r>
              <a:rPr lang="en-US" dirty="0">
                <a:solidFill>
                  <a:schemeClr val="bg1"/>
                </a:solidFill>
              </a:rPr>
              <a:t>that were made from 100% </a:t>
            </a:r>
            <a:r>
              <a:rPr lang="en-US" b="1" i="1" dirty="0">
                <a:solidFill>
                  <a:schemeClr val="bg1"/>
                </a:solidFill>
              </a:rPr>
              <a:t>cotton</a:t>
            </a:r>
            <a:r>
              <a:rPr lang="en-US" dirty="0">
                <a:solidFill>
                  <a:schemeClr val="bg1"/>
                </a:solidFill>
              </a:rPr>
              <a:t>.</a:t>
            </a:r>
          </a:p>
        </p:txBody>
      </p:sp>
      <p:sp>
        <p:nvSpPr>
          <p:cNvPr id="10" name="Rectangle 9"/>
          <p:cNvSpPr/>
          <p:nvPr/>
        </p:nvSpPr>
        <p:spPr>
          <a:xfrm>
            <a:off x="152400" y="6396335"/>
            <a:ext cx="2572820" cy="369332"/>
          </a:xfrm>
          <a:prstGeom prst="rect">
            <a:avLst/>
          </a:prstGeom>
        </p:spPr>
        <p:txBody>
          <a:bodyPr wrap="none">
            <a:spAutoFit/>
          </a:bodyPr>
          <a:lstStyle/>
          <a:p>
            <a:r>
              <a:rPr lang="en-US" dirty="0"/>
              <a:t>(Vacca, Vacca,  &amp; </a:t>
            </a:r>
            <a:r>
              <a:rPr lang="en-US" dirty="0" err="1"/>
              <a:t>Mraz</a:t>
            </a:r>
            <a:r>
              <a:rPr lang="en-US" dirty="0"/>
              <a:t>)</a:t>
            </a:r>
          </a:p>
        </p:txBody>
      </p:sp>
    </p:spTree>
    <p:extLst>
      <p:ext uri="{BB962C8B-B14F-4D97-AF65-F5344CB8AC3E}">
        <p14:creationId xmlns:p14="http://schemas.microsoft.com/office/powerpoint/2010/main" val="423400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52400"/>
            <a:ext cx="10438051" cy="1816100"/>
          </a:xfrm>
          <a:solidFill>
            <a:schemeClr val="accent4">
              <a:lumMod val="20000"/>
              <a:lumOff val="80000"/>
            </a:schemeClr>
          </a:solidFill>
        </p:spPr>
        <p:txBody>
          <a:bodyPr>
            <a:noAutofit/>
          </a:bodyPr>
          <a:lstStyle/>
          <a:p>
            <a:r>
              <a:rPr lang="en-US" sz="2800" dirty="0" smtClean="0">
                <a:latin typeface="Times New Roman" panose="02020603050405020304" pitchFamily="18" charset="0"/>
                <a:cs typeface="Times New Roman" panose="02020603050405020304" pitchFamily="18" charset="0"/>
              </a:rPr>
              <a:t>Create </a:t>
            </a:r>
            <a:r>
              <a:rPr lang="en-US" sz="2800" dirty="0">
                <a:latin typeface="Times New Roman" panose="02020603050405020304" pitchFamily="18" charset="0"/>
                <a:cs typeface="Times New Roman" panose="02020603050405020304" pitchFamily="18" charset="0"/>
              </a:rPr>
              <a:t>new sentences using two words in the triangle.  After creating three sentences with two words. Create the last sentence using all three words. </a:t>
            </a:r>
            <a:r>
              <a:rPr lang="en-US" sz="2800" dirty="0" smtClean="0">
                <a:latin typeface="Times New Roman" panose="02020603050405020304" pitchFamily="18" charset="0"/>
                <a:cs typeface="Times New Roman" panose="02020603050405020304" pitchFamily="18" charset="0"/>
              </a:rPr>
              <a:t>Use three of your vocabulary words in our story, </a:t>
            </a:r>
            <a:r>
              <a:rPr lang="en-US" sz="2800" i="1" dirty="0" smtClean="0">
                <a:latin typeface="Times New Roman" panose="02020603050405020304" pitchFamily="18" charset="0"/>
                <a:cs typeface="Times New Roman" panose="02020603050405020304" pitchFamily="18" charset="0"/>
              </a:rPr>
              <a:t>The Story of the Statue of Liberty.</a:t>
            </a:r>
            <a:endParaRPr lang="en-US" sz="2800" i="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2430397588"/>
              </p:ext>
            </p:extLst>
          </p:nvPr>
        </p:nvGraphicFramePr>
        <p:xfrm>
          <a:off x="2425701" y="1905000"/>
          <a:ext cx="10156825"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17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5052" y="800021"/>
            <a:ext cx="9192260" cy="3908762"/>
          </a:xfrm>
          <a:prstGeom prst="rect">
            <a:avLst/>
          </a:prstGeom>
          <a:solidFill>
            <a:schemeClr val="accent4">
              <a:lumMod val="20000"/>
              <a:lumOff val="80000"/>
            </a:schemeClr>
          </a:solidFill>
        </p:spPr>
        <p:txBody>
          <a:bodyPr wrap="square">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2.  </a:t>
            </a:r>
            <a:r>
              <a:rPr lang="en-US" sz="4400" dirty="0">
                <a:solidFill>
                  <a:schemeClr val="bg1"/>
                </a:solidFill>
                <a:latin typeface="Times New Roman" panose="02020603050405020304" pitchFamily="18" charset="0"/>
                <a:cs typeface="Times New Roman" panose="02020603050405020304" pitchFamily="18" charset="0"/>
              </a:rPr>
              <a:t>Magic Square </a:t>
            </a:r>
            <a:r>
              <a:rPr lang="en-US" sz="4400" dirty="0" smtClean="0">
                <a:solidFill>
                  <a:schemeClr val="bg1"/>
                </a:solidFill>
                <a:latin typeface="Times New Roman" panose="02020603050405020304" pitchFamily="18" charset="0"/>
                <a:cs typeface="Times New Roman" panose="02020603050405020304" pitchFamily="18" charset="0"/>
              </a:rPr>
              <a:t> </a:t>
            </a:r>
            <a:endParaRPr lang="en-US" sz="4400" dirty="0">
              <a:solidFill>
                <a:schemeClr val="bg1"/>
              </a:solidFill>
              <a:latin typeface="Times New Roman" panose="02020603050405020304" pitchFamily="18" charset="0"/>
              <a:cs typeface="Times New Roman" panose="02020603050405020304" pitchFamily="18" charset="0"/>
            </a:endParaRPr>
          </a:p>
          <a:p>
            <a:endParaRPr lang="en-US" sz="44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“An activity sheet has two columns, one for terms and one for definitions. Students are directed to match terms to definitions. In doing so, they must take into account the letters representing the terms and the </a:t>
            </a:r>
            <a:r>
              <a:rPr lang="en-US" sz="2000" dirty="0" smtClean="0">
                <a:solidFill>
                  <a:schemeClr val="bg1"/>
                </a:solidFill>
                <a:latin typeface="Times New Roman" panose="02020603050405020304" pitchFamily="18" charset="0"/>
                <a:cs typeface="Times New Roman" panose="02020603050405020304" pitchFamily="18" charset="0"/>
              </a:rPr>
              <a:t>numbers representing </a:t>
            </a:r>
            <a:r>
              <a:rPr lang="en-US" sz="2000" dirty="0">
                <a:solidFill>
                  <a:schemeClr val="bg1"/>
                </a:solidFill>
                <a:latin typeface="Times New Roman" panose="02020603050405020304" pitchFamily="18" charset="0"/>
                <a:cs typeface="Times New Roman" panose="02020603050405020304" pitchFamily="18" charset="0"/>
              </a:rPr>
              <a:t>the definitions. The students then put the number of the definitions in the proper space in the magic square answer box. If their answers are correct they will form a magic square. That is, the numerical total will be the same for each row across and each column down the answer box. The total forms the puzzles magic number</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(Vacca, Vacca,  &amp; Mraz</a:t>
            </a:r>
            <a:r>
              <a:rPr lang="en-US" sz="2000" dirty="0" smtClean="0">
                <a:solidFill>
                  <a:schemeClr val="bg1"/>
                </a:solidFill>
                <a:latin typeface="Times New Roman" panose="02020603050405020304" pitchFamily="18" charset="0"/>
                <a:cs typeface="Times New Roman" panose="02020603050405020304" pitchFamily="18" charset="0"/>
              </a:rPr>
              <a:t>)</a:t>
            </a:r>
          </a:p>
          <a:p>
            <a:endParaRPr lang="en-US" sz="2000" dirty="0">
              <a:solidFill>
                <a:schemeClr val="bg1"/>
              </a:solidFill>
            </a:endParaRPr>
          </a:p>
        </p:txBody>
      </p:sp>
    </p:spTree>
    <p:extLst>
      <p:ext uri="{BB962C8B-B14F-4D97-AF65-F5344CB8AC3E}">
        <p14:creationId xmlns:p14="http://schemas.microsoft.com/office/powerpoint/2010/main" val="418658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9764" y="1041400"/>
            <a:ext cx="8809736" cy="4355084"/>
          </a:xfrm>
          <a:solidFill>
            <a:schemeClr val="accent4">
              <a:lumMod val="20000"/>
              <a:lumOff val="80000"/>
            </a:schemeClr>
          </a:solidFill>
        </p:spPr>
        <p:txBody>
          <a:bodyPr>
            <a:noAutofit/>
          </a:bodyPr>
          <a:lstStyle/>
          <a:p>
            <a:r>
              <a:rPr lang="en-US" sz="2400" dirty="0" smtClean="0">
                <a:solidFill>
                  <a:schemeClr val="bg1"/>
                </a:solidFill>
                <a:latin typeface="Times New Roman" panose="02020603050405020304" pitchFamily="18" charset="0"/>
                <a:cs typeface="Times New Roman" panose="02020603050405020304" pitchFamily="18" charset="0"/>
              </a:rPr>
              <a:t>I used the Magic Square strategy </a:t>
            </a:r>
            <a:r>
              <a:rPr lang="en-US" sz="2400" dirty="0">
                <a:solidFill>
                  <a:schemeClr val="bg1"/>
                </a:solidFill>
                <a:latin typeface="Times New Roman" panose="02020603050405020304" pitchFamily="18" charset="0"/>
                <a:cs typeface="Times New Roman" panose="02020603050405020304" pitchFamily="18" charset="0"/>
              </a:rPr>
              <a:t>with the story, </a:t>
            </a:r>
            <a:r>
              <a:rPr lang="en-US" sz="2400" i="1" dirty="0" err="1">
                <a:solidFill>
                  <a:schemeClr val="bg1"/>
                </a:solidFill>
                <a:latin typeface="Times New Roman" panose="02020603050405020304" pitchFamily="18" charset="0"/>
                <a:cs typeface="Times New Roman" panose="02020603050405020304" pitchFamily="18" charset="0"/>
              </a:rPr>
              <a:t>Suki’s</a:t>
            </a:r>
            <a:r>
              <a:rPr lang="en-US" sz="2400" i="1" dirty="0">
                <a:solidFill>
                  <a:schemeClr val="bg1"/>
                </a:solidFill>
                <a:latin typeface="Times New Roman" panose="02020603050405020304" pitchFamily="18" charset="0"/>
                <a:cs typeface="Times New Roman" panose="02020603050405020304" pitchFamily="18" charset="0"/>
              </a:rPr>
              <a:t> Kimono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 In the beginning, the students had difficulty understanding this concept. So </a:t>
            </a:r>
            <a:r>
              <a:rPr lang="en-US" sz="2400" dirty="0">
                <a:solidFill>
                  <a:schemeClr val="bg1"/>
                </a:solidFill>
                <a:latin typeface="Times New Roman" panose="02020603050405020304" pitchFamily="18" charset="0"/>
                <a:cs typeface="Times New Roman" panose="02020603050405020304" pitchFamily="18" charset="0"/>
              </a:rPr>
              <a:t>they </a:t>
            </a:r>
            <a:r>
              <a:rPr lang="en-US" sz="2400" dirty="0" smtClean="0">
                <a:solidFill>
                  <a:schemeClr val="bg1"/>
                </a:solidFill>
                <a:latin typeface="Times New Roman" panose="02020603050405020304" pitchFamily="18" charset="0"/>
                <a:cs typeface="Times New Roman" panose="02020603050405020304" pitchFamily="18" charset="0"/>
              </a:rPr>
              <a:t>practiced </a:t>
            </a:r>
            <a:r>
              <a:rPr lang="en-US" sz="2400" dirty="0">
                <a:solidFill>
                  <a:schemeClr val="bg1"/>
                </a:solidFill>
                <a:latin typeface="Times New Roman" panose="02020603050405020304" pitchFamily="18" charset="0"/>
                <a:cs typeface="Times New Roman" panose="02020603050405020304" pitchFamily="18" charset="0"/>
              </a:rPr>
              <a:t>the words </a:t>
            </a:r>
            <a:r>
              <a:rPr lang="en-US" sz="2400" dirty="0" smtClean="0">
                <a:solidFill>
                  <a:schemeClr val="bg1"/>
                </a:solidFill>
                <a:latin typeface="Times New Roman" panose="02020603050405020304" pitchFamily="18" charset="0"/>
                <a:cs typeface="Times New Roman" panose="02020603050405020304" pitchFamily="18" charset="0"/>
              </a:rPr>
              <a:t>with </a:t>
            </a:r>
            <a:r>
              <a:rPr lang="en-US" sz="2400" dirty="0">
                <a:solidFill>
                  <a:schemeClr val="bg1"/>
                </a:solidFill>
                <a:latin typeface="Times New Roman" panose="02020603050405020304" pitchFamily="18" charset="0"/>
                <a:cs typeface="Times New Roman" panose="02020603050405020304" pitchFamily="18" charset="0"/>
              </a:rPr>
              <a:t>a </a:t>
            </a:r>
            <a:r>
              <a:rPr lang="en-US" sz="2400" dirty="0" smtClean="0">
                <a:solidFill>
                  <a:schemeClr val="bg1"/>
                </a:solidFill>
                <a:latin typeface="Times New Roman" panose="02020603050405020304" pitchFamily="18" charset="0"/>
                <a:cs typeface="Times New Roman" panose="02020603050405020304" pitchFamily="18" charset="0"/>
              </a:rPr>
              <a:t>partner, and then </a:t>
            </a:r>
            <a:r>
              <a:rPr lang="en-US" sz="2400" dirty="0">
                <a:solidFill>
                  <a:schemeClr val="bg1"/>
                </a:solidFill>
                <a:latin typeface="Times New Roman" panose="02020603050405020304" pitchFamily="18" charset="0"/>
                <a:cs typeface="Times New Roman" panose="02020603050405020304" pitchFamily="18" charset="0"/>
              </a:rPr>
              <a:t>they really started </a:t>
            </a:r>
            <a:r>
              <a:rPr lang="en-US" sz="2400" dirty="0" smtClean="0">
                <a:solidFill>
                  <a:schemeClr val="bg1"/>
                </a:solidFill>
                <a:latin typeface="Times New Roman" panose="02020603050405020304" pitchFamily="18" charset="0"/>
                <a:cs typeface="Times New Roman" panose="02020603050405020304" pitchFamily="18" charset="0"/>
              </a:rPr>
              <a:t>to understand and </a:t>
            </a:r>
            <a:r>
              <a:rPr lang="en-US" sz="2400" dirty="0">
                <a:solidFill>
                  <a:schemeClr val="bg1"/>
                </a:solidFill>
                <a:latin typeface="Times New Roman" panose="02020603050405020304" pitchFamily="18" charset="0"/>
                <a:cs typeface="Times New Roman" panose="02020603050405020304" pitchFamily="18" charset="0"/>
              </a:rPr>
              <a:t>like it.  </a:t>
            </a:r>
            <a:r>
              <a:rPr lang="en-US" sz="2400" dirty="0" smtClean="0">
                <a:solidFill>
                  <a:schemeClr val="bg1"/>
                </a:solidFill>
                <a:latin typeface="Times New Roman" panose="02020603050405020304" pitchFamily="18" charset="0"/>
                <a:cs typeface="Times New Roman" panose="02020603050405020304" pitchFamily="18" charset="0"/>
              </a:rPr>
              <a:t>The next </a:t>
            </a:r>
            <a:r>
              <a:rPr lang="en-US" sz="2400" dirty="0">
                <a:solidFill>
                  <a:schemeClr val="bg1"/>
                </a:solidFill>
                <a:latin typeface="Times New Roman" panose="02020603050405020304" pitchFamily="18" charset="0"/>
                <a:cs typeface="Times New Roman" panose="02020603050405020304" pitchFamily="18" charset="0"/>
              </a:rPr>
              <a:t>time we use this strategy </a:t>
            </a:r>
            <a:r>
              <a:rPr lang="en-US" sz="2400" dirty="0" smtClean="0">
                <a:solidFill>
                  <a:schemeClr val="bg1"/>
                </a:solidFill>
                <a:latin typeface="Times New Roman" panose="02020603050405020304" pitchFamily="18" charset="0"/>
                <a:cs typeface="Times New Roman" panose="02020603050405020304" pitchFamily="18" charset="0"/>
              </a:rPr>
              <a:t>I think they will be able to accomplish it </a:t>
            </a:r>
            <a:r>
              <a:rPr lang="en-US" sz="2400" dirty="0">
                <a:solidFill>
                  <a:schemeClr val="bg1"/>
                </a:solidFill>
                <a:latin typeface="Times New Roman" panose="02020603050405020304" pitchFamily="18" charset="0"/>
                <a:cs typeface="Times New Roman" panose="02020603050405020304" pitchFamily="18" charset="0"/>
              </a:rPr>
              <a:t>on paper.  </a:t>
            </a:r>
            <a:r>
              <a:rPr lang="en-US" sz="2400" dirty="0" smtClean="0">
                <a:solidFill>
                  <a:schemeClr val="bg1"/>
                </a:solidFill>
                <a:latin typeface="Times New Roman" panose="02020603050405020304" pitchFamily="18" charset="0"/>
                <a:cs typeface="Times New Roman" panose="02020603050405020304" pitchFamily="18" charset="0"/>
              </a:rPr>
              <a:t>One of the positive aspects is that the students have been wanting to do this activity again.  One of the negative aspects of this activity is that it takes a lot of time for the teacher to design the lesson.  This strategy is similar to Vocabulary Triangle and SFA because students have to be able to differentiate between the words to be successful. This next slide is what we used.   </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59100" y="228600"/>
            <a:ext cx="609600" cy="609600"/>
          </a:xfrm>
          <a:prstGeom prst="rect">
            <a:avLst/>
          </a:prstGeom>
        </p:spPr>
      </p:pic>
    </p:spTree>
    <p:extLst>
      <p:ext uri="{BB962C8B-B14F-4D97-AF65-F5344CB8AC3E}">
        <p14:creationId xmlns:p14="http://schemas.microsoft.com/office/powerpoint/2010/main" val="120076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7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1" y="228600"/>
            <a:ext cx="11123851" cy="838200"/>
          </a:xfrm>
        </p:spPr>
        <p:txBody>
          <a:bodyPr/>
          <a:lstStyle/>
          <a:p>
            <a:r>
              <a:rPr lang="en-US" dirty="0" smtClean="0"/>
              <a:t> </a:t>
            </a:r>
            <a:r>
              <a:rPr lang="en-US" dirty="0" smtClean="0">
                <a:latin typeface="Times New Roman" panose="02020603050405020304" pitchFamily="18" charset="0"/>
                <a:cs typeface="Times New Roman" panose="02020603050405020304" pitchFamily="18" charset="0"/>
              </a:rPr>
              <a:t>word bank                    definitions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567339" y="952500"/>
            <a:ext cx="8484961" cy="5270500"/>
          </a:xfrm>
          <a:solidFill>
            <a:schemeClr val="accent4">
              <a:lumMod val="20000"/>
              <a:lumOff val="80000"/>
            </a:schemeClr>
          </a:solidFill>
        </p:spPr>
        <p:txBody>
          <a:bodyPr>
            <a:normAutofit/>
          </a:bodyPr>
          <a:lstStyle/>
          <a:p>
            <a:pPr marL="0" indent="0">
              <a:buNone/>
            </a:pPr>
            <a:r>
              <a:rPr lang="en-US" sz="2600" dirty="0">
                <a:solidFill>
                  <a:schemeClr val="bg1"/>
                </a:solidFill>
              </a:rPr>
              <a:t>1. </a:t>
            </a:r>
            <a:r>
              <a:rPr lang="en-US" sz="2600" dirty="0">
                <a:solidFill>
                  <a:schemeClr val="bg1"/>
                </a:solidFill>
                <a:latin typeface="Times New Roman" panose="02020603050405020304" pitchFamily="18" charset="0"/>
                <a:cs typeface="Times New Roman" panose="02020603050405020304" pitchFamily="18" charset="0"/>
              </a:rPr>
              <a:t>a program of entertainment often held annually</a:t>
            </a:r>
          </a:p>
          <a:p>
            <a:pPr marL="0" indent="0">
              <a:buNone/>
            </a:pPr>
            <a:r>
              <a:rPr lang="en-US" sz="2600" dirty="0">
                <a:solidFill>
                  <a:schemeClr val="bg1"/>
                </a:solidFill>
                <a:latin typeface="Times New Roman" panose="02020603050405020304" pitchFamily="18" charset="0"/>
                <a:cs typeface="Times New Roman" panose="02020603050405020304" pitchFamily="18" charset="0"/>
              </a:rPr>
              <a:t>2.  the natural strong beat that some music or poetry has</a:t>
            </a:r>
          </a:p>
          <a:p>
            <a:pPr marL="0" indent="0">
              <a:buNone/>
            </a:pPr>
            <a:r>
              <a:rPr lang="en-US" sz="2600" dirty="0">
                <a:solidFill>
                  <a:schemeClr val="bg1"/>
                </a:solidFill>
                <a:latin typeface="Times New Roman" panose="02020603050405020304" pitchFamily="18" charset="0"/>
                <a:cs typeface="Times New Roman" panose="02020603050405020304" pitchFamily="18" charset="0"/>
              </a:rPr>
              <a:t>3. not bright; dim</a:t>
            </a:r>
          </a:p>
          <a:p>
            <a:pPr marL="0" indent="0">
              <a:buNone/>
            </a:pPr>
            <a:r>
              <a:rPr lang="en-US" sz="2600" dirty="0">
                <a:solidFill>
                  <a:schemeClr val="bg1"/>
                </a:solidFill>
                <a:latin typeface="Times New Roman" panose="02020603050405020304" pitchFamily="18" charset="0"/>
                <a:cs typeface="Times New Roman" panose="02020603050405020304" pitchFamily="18" charset="0"/>
              </a:rPr>
              <a:t>4. to think well of something;  to favor something</a:t>
            </a:r>
          </a:p>
          <a:p>
            <a:pPr marL="0" indent="0">
              <a:buNone/>
            </a:pPr>
            <a:r>
              <a:rPr lang="en-US" sz="2600" dirty="0">
                <a:solidFill>
                  <a:schemeClr val="bg1"/>
                </a:solidFill>
                <a:latin typeface="Times New Roman" panose="02020603050405020304" pitchFamily="18" charset="0"/>
                <a:cs typeface="Times New Roman" panose="02020603050405020304" pitchFamily="18" charset="0"/>
              </a:rPr>
              <a:t> 5. steps</a:t>
            </a:r>
          </a:p>
          <a:p>
            <a:pPr marL="0" indent="0">
              <a:buNone/>
            </a:pPr>
            <a:r>
              <a:rPr lang="en-US" sz="2600" dirty="0">
                <a:solidFill>
                  <a:schemeClr val="bg1"/>
                </a:solidFill>
                <a:latin typeface="Times New Roman" panose="02020603050405020304" pitchFamily="18" charset="0"/>
                <a:cs typeface="Times New Roman" panose="02020603050405020304" pitchFamily="18" charset="0"/>
              </a:rPr>
              <a:t> 6. cloth made from soft, white fibers that grow in    branches  on the cotton plant</a:t>
            </a:r>
          </a:p>
          <a:p>
            <a:pPr marL="0" indent="0">
              <a:buNone/>
            </a:pPr>
            <a:r>
              <a:rPr lang="en-US" sz="2600" dirty="0">
                <a:solidFill>
                  <a:schemeClr val="bg1"/>
                </a:solidFill>
                <a:latin typeface="Times New Roman" panose="02020603050405020304" pitchFamily="18" charset="0"/>
                <a:cs typeface="Times New Roman" panose="02020603050405020304" pitchFamily="18" charset="0"/>
              </a:rPr>
              <a:t>7.  a soft, usually square piece of cloth used for wiping your nose, face, or hands</a:t>
            </a:r>
          </a:p>
          <a:p>
            <a:pPr marL="0" indent="0">
              <a:buNone/>
            </a:pPr>
            <a:r>
              <a:rPr lang="en-US" sz="2600" dirty="0">
                <a:solidFill>
                  <a:schemeClr val="bg1"/>
                </a:solidFill>
                <a:latin typeface="Times New Roman" panose="02020603050405020304" pitchFamily="18" charset="0"/>
                <a:cs typeface="Times New Roman" panose="02020603050405020304" pitchFamily="18" charset="0"/>
              </a:rPr>
              <a:t>8. beautiful in form or movement</a:t>
            </a:r>
          </a:p>
          <a:p>
            <a:pPr marL="0" indent="0">
              <a:buNone/>
            </a:pPr>
            <a:r>
              <a:rPr lang="en-US" sz="2600" dirty="0">
                <a:solidFill>
                  <a:schemeClr val="bg1"/>
                </a:solidFill>
                <a:latin typeface="Times New Roman" panose="02020603050405020304" pitchFamily="18" charset="0"/>
                <a:cs typeface="Times New Roman" panose="02020603050405020304" pitchFamily="18" charset="0"/>
              </a:rPr>
              <a:t> 9.  fitting your body closely</a:t>
            </a:r>
          </a:p>
          <a:p>
            <a:pPr lvl="0"/>
            <a:endParaRPr lang="en-US" dirty="0" smtClean="0">
              <a:solidFill>
                <a:schemeClr val="bg1"/>
              </a:solidFill>
            </a:endParaRPr>
          </a:p>
          <a:p>
            <a:pPr lvl="0"/>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a:p>
            <a:pPr lvl="0"/>
            <a:endParaRPr lang="en-US" dirty="0" smtClean="0">
              <a:solidFill>
                <a:schemeClr val="bg1"/>
              </a:solidFill>
            </a:endParaRPr>
          </a:p>
        </p:txBody>
      </p:sp>
      <p:sp>
        <p:nvSpPr>
          <p:cNvPr id="4" name="Content Placeholder 2"/>
          <p:cNvSpPr txBox="1">
            <a:spLocks/>
          </p:cNvSpPr>
          <p:nvPr/>
        </p:nvSpPr>
        <p:spPr>
          <a:xfrm>
            <a:off x="520669" y="1016000"/>
            <a:ext cx="2767303" cy="5334000"/>
          </a:xfrm>
          <a:prstGeom prst="rect">
            <a:avLst/>
          </a:prstGeom>
          <a:solidFill>
            <a:schemeClr val="accent4">
              <a:lumMod val="20000"/>
              <a:lumOff val="80000"/>
            </a:schemeClr>
          </a:solidFill>
        </p:spPr>
        <p:txBody>
          <a:bodyPr vert="horz" lIns="121899" tIns="60949" rIns="121899" bIns="60949" rtlCol="0">
            <a:normAutofit fontScale="25000" lnSpcReduction="200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457200" indent="-457200">
              <a:buFont typeface="+mj-lt"/>
              <a:buAutoNum type="alphaLcParenR"/>
            </a:pPr>
            <a:r>
              <a:rPr lang="en-US" sz="9600" dirty="0">
                <a:solidFill>
                  <a:schemeClr val="bg1"/>
                </a:solidFill>
              </a:rPr>
              <a:t> </a:t>
            </a:r>
            <a:r>
              <a:rPr lang="en-US" sz="9600" b="1" dirty="0">
                <a:solidFill>
                  <a:schemeClr val="bg1"/>
                </a:solidFill>
                <a:latin typeface="Times New Roman" panose="02020603050405020304" pitchFamily="18" charset="0"/>
                <a:cs typeface="Times New Roman" panose="02020603050405020304" pitchFamily="18" charset="0"/>
              </a:rPr>
              <a:t>cotton </a:t>
            </a:r>
          </a:p>
          <a:p>
            <a:pPr marL="457200" indent="-457200">
              <a:buFont typeface="+mj-lt"/>
              <a:buAutoNum type="alphaLcParenR"/>
            </a:pPr>
            <a:r>
              <a:rPr lang="en-US" sz="9600" b="1" dirty="0">
                <a:solidFill>
                  <a:schemeClr val="bg1"/>
                </a:solidFill>
                <a:latin typeface="Times New Roman" panose="02020603050405020304" pitchFamily="18" charset="0"/>
                <a:cs typeface="Times New Roman" panose="02020603050405020304" pitchFamily="18" charset="0"/>
              </a:rPr>
              <a:t>festival</a:t>
            </a:r>
          </a:p>
          <a:p>
            <a:pPr marL="457200" indent="-457200">
              <a:buFont typeface="+mj-lt"/>
              <a:buAutoNum type="alphaLcParenR"/>
            </a:pPr>
            <a:r>
              <a:rPr lang="en-US" sz="9600" b="1" dirty="0">
                <a:solidFill>
                  <a:schemeClr val="bg1"/>
                </a:solidFill>
                <a:latin typeface="Times New Roman" panose="02020603050405020304" pitchFamily="18" charset="0"/>
                <a:cs typeface="Times New Roman" panose="02020603050405020304" pitchFamily="18" charset="0"/>
              </a:rPr>
              <a:t>graceful </a:t>
            </a:r>
          </a:p>
          <a:p>
            <a:pPr marL="457200" indent="-457200">
              <a:buFont typeface="+mj-lt"/>
              <a:buAutoNum type="alphaLcParenR"/>
            </a:pPr>
            <a:r>
              <a:rPr lang="en-US" sz="9600" b="1" dirty="0">
                <a:solidFill>
                  <a:schemeClr val="bg1"/>
                </a:solidFill>
                <a:latin typeface="Times New Roman" panose="02020603050405020304" pitchFamily="18" charset="0"/>
                <a:cs typeface="Times New Roman" panose="02020603050405020304" pitchFamily="18" charset="0"/>
              </a:rPr>
              <a:t>Handkerchief</a:t>
            </a:r>
          </a:p>
          <a:p>
            <a:pPr marL="457200" indent="-457200">
              <a:buFont typeface="+mj-lt"/>
              <a:buAutoNum type="alphaLcParenR"/>
            </a:pPr>
            <a:r>
              <a:rPr lang="en-US" sz="9600" b="1" dirty="0">
                <a:solidFill>
                  <a:schemeClr val="bg1"/>
                </a:solidFill>
                <a:latin typeface="Times New Roman" panose="02020603050405020304" pitchFamily="18" charset="0"/>
                <a:cs typeface="Times New Roman" panose="02020603050405020304" pitchFamily="18" charset="0"/>
              </a:rPr>
              <a:t>paces </a:t>
            </a:r>
          </a:p>
          <a:p>
            <a:pPr marL="457200" indent="-457200">
              <a:buFont typeface="+mj-lt"/>
              <a:buAutoNum type="alphaLcParenR"/>
            </a:pPr>
            <a:r>
              <a:rPr lang="en-US" sz="9600" b="1" dirty="0">
                <a:solidFill>
                  <a:schemeClr val="bg1"/>
                </a:solidFill>
                <a:latin typeface="Times New Roman" panose="02020603050405020304" pitchFamily="18" charset="0"/>
                <a:cs typeface="Times New Roman" panose="02020603050405020304" pitchFamily="18" charset="0"/>
              </a:rPr>
              <a:t>pale </a:t>
            </a:r>
          </a:p>
          <a:p>
            <a:pPr marL="457200" indent="-457200">
              <a:buFont typeface="+mj-lt"/>
              <a:buAutoNum type="alphaLcParenR"/>
            </a:pPr>
            <a:r>
              <a:rPr lang="en-US" sz="9600" b="1" dirty="0">
                <a:solidFill>
                  <a:schemeClr val="bg1"/>
                </a:solidFill>
                <a:latin typeface="Times New Roman" panose="02020603050405020304" pitchFamily="18" charset="0"/>
                <a:cs typeface="Times New Roman" panose="02020603050405020304" pitchFamily="18" charset="0"/>
              </a:rPr>
              <a:t>rhythm </a:t>
            </a:r>
          </a:p>
          <a:p>
            <a:pPr marL="457200" indent="-457200">
              <a:buFont typeface="+mj-lt"/>
              <a:buAutoNum type="alphaLcParenR"/>
            </a:pPr>
            <a:r>
              <a:rPr lang="en-US" sz="9600" b="1" dirty="0">
                <a:solidFill>
                  <a:schemeClr val="bg1"/>
                </a:solidFill>
                <a:latin typeface="Times New Roman" panose="02020603050405020304" pitchFamily="18" charset="0"/>
                <a:cs typeface="Times New Roman" panose="02020603050405020304" pitchFamily="18" charset="0"/>
              </a:rPr>
              <a:t>Snug</a:t>
            </a:r>
          </a:p>
          <a:p>
            <a:pPr marL="457200" indent="-457200">
              <a:buFont typeface="+mj-lt"/>
              <a:buAutoNum type="alphaLcParenR"/>
            </a:pPr>
            <a:r>
              <a:rPr lang="en-US" sz="9600" b="1" dirty="0">
                <a:solidFill>
                  <a:schemeClr val="bg1"/>
                </a:solidFill>
                <a:latin typeface="Times New Roman" panose="02020603050405020304" pitchFamily="18" charset="0"/>
                <a:cs typeface="Times New Roman" panose="02020603050405020304" pitchFamily="18" charset="0"/>
              </a:rPr>
              <a:t>approve</a:t>
            </a:r>
            <a:r>
              <a:rPr lang="en-US" sz="9600" dirty="0">
                <a:solidFill>
                  <a:schemeClr val="bg1"/>
                </a:solidFill>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367980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406400"/>
            <a:ext cx="11885613" cy="1397000"/>
          </a:xfrm>
        </p:spPr>
        <p:txBody>
          <a:bodyPr/>
          <a:lstStyle/>
          <a:p>
            <a:pPr algn="ctr"/>
            <a:r>
              <a:rPr lang="en-US" dirty="0" smtClean="0"/>
              <a:t>Magic Squares</a:t>
            </a:r>
            <a:endParaRPr lang="en-US" dirty="0"/>
          </a:p>
        </p:txBody>
      </p:sp>
      <p:graphicFrame>
        <p:nvGraphicFramePr>
          <p:cNvPr id="5" name="Content Placeholder 3"/>
          <p:cNvGraphicFramePr>
            <a:graphicFrameLocks/>
          </p:cNvGraphicFramePr>
          <p:nvPr>
            <p:extLst/>
          </p:nvPr>
        </p:nvGraphicFramePr>
        <p:xfrm>
          <a:off x="76201" y="1606411"/>
          <a:ext cx="12214225"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066800" y="990600"/>
            <a:ext cx="8610600" cy="369332"/>
          </a:xfrm>
          <a:prstGeom prst="rect">
            <a:avLst/>
          </a:prstGeom>
          <a:no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64440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685800"/>
            <a:ext cx="12188825" cy="1397000"/>
          </a:xfrm>
        </p:spPr>
        <p:txBody>
          <a:bodyPr>
            <a:normAutofit/>
          </a:bodyPr>
          <a:lstStyle/>
          <a:p>
            <a:r>
              <a:rPr lang="en-US" sz="4000" dirty="0"/>
              <a:t>With your paper make your magic squares by folding your paper.</a:t>
            </a:r>
          </a:p>
        </p:txBody>
      </p:sp>
      <p:graphicFrame>
        <p:nvGraphicFramePr>
          <p:cNvPr id="4" name="Content Placeholder 3"/>
          <p:cNvGraphicFramePr>
            <a:graphicFrameLocks noGrp="1"/>
          </p:cNvGraphicFramePr>
          <p:nvPr>
            <p:ph idx="1"/>
            <p:extLst/>
          </p:nvPr>
        </p:nvGraphicFramePr>
        <p:xfrm>
          <a:off x="685800" y="1981200"/>
          <a:ext cx="12115800" cy="566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934776" y="143470"/>
            <a:ext cx="7223452"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Magic </a:t>
            </a:r>
            <a:r>
              <a:rPr lang="en-US" sz="5400" dirty="0" smtClean="0">
                <a:ln w="0"/>
                <a:solidFill>
                  <a:schemeClr val="accent1"/>
                </a:solidFill>
                <a:effectLst>
                  <a:outerShdw blurRad="38100" dist="25400" dir="5400000" algn="ctr" rotWithShape="0">
                    <a:srgbClr val="6E747A">
                      <a:alpha val="43000"/>
                    </a:srgbClr>
                  </a:outerShdw>
                </a:effectLst>
              </a:rPr>
              <a:t>Square Answers</a:t>
            </a:r>
            <a:endParaRPr lang="en-US" sz="5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9061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oint of reference design templat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ln>
          <a:noFill/>
        </a:ln>
      </a:spPr>
      <a:bodyPr rtlCol="0" anchor="ctr"/>
      <a:lstStyle>
        <a:defPPr algn="ctr">
          <a:defRPr dirty="0"/>
        </a:defPPr>
      </a:lstStyle>
      <a:style>
        <a:lnRef idx="2">
          <a:schemeClr val="accent3">
            <a:shade val="50000"/>
          </a:schemeClr>
        </a:lnRef>
        <a:fillRef idx="1">
          <a:schemeClr val="accent3"/>
        </a:fillRef>
        <a:effectRef idx="0">
          <a:schemeClr val="accent3"/>
        </a:effectRef>
        <a:fontRef idx="minor">
          <a:schemeClr val="lt1"/>
        </a:fontRef>
      </a:style>
    </a:spDef>
    <a:lnDef>
      <a:spPr>
        <a:ln>
          <a:solidFill>
            <a:schemeClr val="bg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Point of reference design template" id="{841E3CB6-658A-4AFB-8FA9-A7AAAD1485EA}" vid="{BFA26B12-DEC3-4CA9-A9E0-828DDA998731}"/>
    </a:ext>
  </a:extLst>
</a:theme>
</file>

<file path=ppt/theme/theme2.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7B00E15-BBCA-41F4-AD55-70948A1E0A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Point of reference design slides</Template>
  <TotalTime>0</TotalTime>
  <Words>1078</Words>
  <Application>Microsoft Office PowerPoint</Application>
  <PresentationFormat>Widescreen</PresentationFormat>
  <Paragraphs>89</Paragraphs>
  <Slides>16</Slides>
  <Notes>1</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Batang</vt:lpstr>
      <vt:lpstr>Arial</vt:lpstr>
      <vt:lpstr>Century Gothic</vt:lpstr>
      <vt:lpstr>Palatino Linotype</vt:lpstr>
      <vt:lpstr>Times New Roman</vt:lpstr>
      <vt:lpstr>Wingdings 2</vt:lpstr>
      <vt:lpstr>Point of reference design template</vt:lpstr>
      <vt:lpstr> Strategies notebook  </vt:lpstr>
      <vt:lpstr>1. Vocabulary Triangles  </vt:lpstr>
      <vt:lpstr>Vocabulary Triangles  This was the first lesson with the Vocabulary Triangles and it consisted of me scaffolding the students.  LESSON: Let’s look at a few examples.  On this slide we will see words that are in our story this week.  We will do an oral writing lesson using words from the story, Suki’s Kimono.  The next story you will create your own Vocabulary Triangles and write it on paper. </vt:lpstr>
      <vt:lpstr>Create new sentences using two words in the triangle.  After creating three sentences with two words. Create the last sentence using all three words. Use three of your vocabulary words in our story, The Story of the Statue of Liberty.</vt:lpstr>
      <vt:lpstr>PowerPoint Presentation</vt:lpstr>
      <vt:lpstr>I used the Magic Square strategy with the story, Suki’s Kimono.  In the beginning, the students had difficulty understanding this concept. So they practiced the words with a partner, and then they really started to understand and like it.  The next time we use this strategy I think they will be able to accomplish it on paper.  One of the positive aspects is that the students have been wanting to do this activity again.  One of the negative aspects of this activity is that it takes a lot of time for the teacher to design the lesson.  This strategy is similar to Vocabulary Triangle and SFA because students have to be able to differentiate between the words to be successful. This next slide is what we used.   </vt:lpstr>
      <vt:lpstr> word bank                    definitions</vt:lpstr>
      <vt:lpstr>Magic Squares</vt:lpstr>
      <vt:lpstr>With your paper make your magic squares by folding your paper.</vt:lpstr>
      <vt:lpstr>  3.  Quilt Strategy </vt:lpstr>
      <vt:lpstr>PowerPoint Presentation</vt:lpstr>
      <vt:lpstr> 4. Open-Mind Portrait Strategy </vt:lpstr>
      <vt:lpstr>PowerPoint Presentation</vt:lpstr>
      <vt:lpstr> 5. Point of View Guide (POVG)</vt:lpstr>
      <vt:lpstr>PowerPoint Presentation</vt:lpstr>
      <vt:lpstr>Strategy Notebook Lisa,    You did a FABULOUS job with this project.  Your PowerPoint is excellent.  It is very colorful and eye-catching as well.  You did a wonderful job explaining each of the strategies and providing examples to illustrate them.  The smiling faces of the children in the photos are a demonstration of how much your students enjoyed working with the strategies too.      The student examples are the most powerful indicator of your success with the strategies...The proof that the strategies work.    Your project is an example of the kind of literacy instructional leadership the Literacy Education Program faculty expects to see from our students.  I want to encourage you to hang on to this project and realize that it is a demonstration of your skill and knowledge set and shows how you have mastered various International Literacy Standards.  This would be a useful resource to have / use in an in-service for other teachers.    I just received another notice about the WV Reading Conference regarding the submission for program proposals.  Just saying...You need to consider doing a presentation.  Thank you, IWL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2015-04-22T21:37:48Z</dcterms:created>
  <dcterms:modified xsi:type="dcterms:W3CDTF">2015-06-06T21:50:31Z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TC034605399991</vt:lpwstr>
  </property>
</Properties>
</file>