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sldIdLst>
    <p:sldId id="262" r:id="rId2"/>
    <p:sldId id="263" r:id="rId3"/>
    <p:sldId id="258" r:id="rId4"/>
    <p:sldId id="265" r:id="rId5"/>
    <p:sldId id="282" r:id="rId6"/>
    <p:sldId id="264" r:id="rId7"/>
    <p:sldId id="266" r:id="rId8"/>
    <p:sldId id="270" r:id="rId9"/>
    <p:sldId id="268" r:id="rId10"/>
    <p:sldId id="283" r:id="rId11"/>
    <p:sldId id="279" r:id="rId12"/>
    <p:sldId id="269" r:id="rId13"/>
    <p:sldId id="273" r:id="rId14"/>
    <p:sldId id="271" r:id="rId15"/>
    <p:sldId id="280" r:id="rId16"/>
    <p:sldId id="272" r:id="rId17"/>
    <p:sldId id="267" r:id="rId18"/>
    <p:sldId id="274" r:id="rId19"/>
    <p:sldId id="284" r:id="rId20"/>
    <p:sldId id="275" r:id="rId21"/>
    <p:sldId id="276" r:id="rId22"/>
    <p:sldId id="285" r:id="rId23"/>
    <p:sldId id="278" r:id="rId24"/>
    <p:sldId id="277" r:id="rId25"/>
    <p:sldId id="2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EECFD"/>
    <a:srgbClr val="000000"/>
    <a:srgbClr val="FFFFCC"/>
    <a:srgbClr val="FFFFFF"/>
    <a:srgbClr val="F5D2FE"/>
    <a:srgbClr val="FFFF99"/>
    <a:srgbClr val="DEEBF6"/>
    <a:srgbClr val="00CC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4"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CD0AB-423C-4FA7-8AB9-1632F6868862}"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en-US"/>
        </a:p>
      </dgm:t>
    </dgm:pt>
    <dgm:pt modelId="{241E0DDC-CD22-460D-AFEB-C75E0652DF8E}">
      <dgm:prSet phldrT="[Text]"/>
      <dgm:spPr>
        <a:ln>
          <a:solidFill>
            <a:schemeClr val="bg1"/>
          </a:solidFill>
        </a:ln>
      </dgm:spPr>
      <dgm:t>
        <a:bodyPr/>
        <a:lstStyle/>
        <a:p>
          <a:r>
            <a:rPr lang="en-US" dirty="0" smtClean="0"/>
            <a:t>Introductory Activity</a:t>
          </a:r>
          <a:endParaRPr lang="en-US" dirty="0"/>
        </a:p>
      </dgm:t>
    </dgm:pt>
    <dgm:pt modelId="{07D28A67-53DD-4B0A-9F07-35583E6710A6}" type="parTrans" cxnId="{B1D21143-94CC-4553-8430-6E9EADCE8F96}">
      <dgm:prSet/>
      <dgm:spPr/>
      <dgm:t>
        <a:bodyPr/>
        <a:lstStyle/>
        <a:p>
          <a:endParaRPr lang="en-US"/>
        </a:p>
      </dgm:t>
    </dgm:pt>
    <dgm:pt modelId="{DAB97313-7B96-4C9B-B104-94AC29FBE65E}" type="sibTrans" cxnId="{B1D21143-94CC-4553-8430-6E9EADCE8F96}">
      <dgm:prSet/>
      <dgm:spPr/>
      <dgm:t>
        <a:bodyPr/>
        <a:lstStyle/>
        <a:p>
          <a:endParaRPr lang="en-US"/>
        </a:p>
      </dgm:t>
    </dgm:pt>
    <dgm:pt modelId="{695BF144-E468-44EE-8093-6BA604D63FA1}">
      <dgm:prSet phldrT="[Text]"/>
      <dgm:spPr>
        <a:solidFill>
          <a:schemeClr val="accent4">
            <a:lumMod val="75000"/>
          </a:schemeClr>
        </a:solidFill>
      </dgm:spPr>
      <dgm:t>
        <a:bodyPr/>
        <a:lstStyle/>
        <a:p>
          <a:r>
            <a:rPr lang="en-US" dirty="0" smtClean="0"/>
            <a:t>Alliteration</a:t>
          </a:r>
          <a:endParaRPr lang="en-US" dirty="0"/>
        </a:p>
      </dgm:t>
    </dgm:pt>
    <dgm:pt modelId="{53A0939F-8554-4A14-A9C7-3B53D28F7DCB}" type="parTrans" cxnId="{945FC559-D5B5-4E64-ADBF-73F7088C1FA9}">
      <dgm:prSet/>
      <dgm:spPr/>
      <dgm:t>
        <a:bodyPr/>
        <a:lstStyle/>
        <a:p>
          <a:endParaRPr lang="en-US"/>
        </a:p>
      </dgm:t>
    </dgm:pt>
    <dgm:pt modelId="{6F7C884B-BD15-4720-8D27-88ECF2795CBA}" type="sibTrans" cxnId="{945FC559-D5B5-4E64-ADBF-73F7088C1FA9}">
      <dgm:prSet/>
      <dgm:spPr/>
      <dgm:t>
        <a:bodyPr/>
        <a:lstStyle/>
        <a:p>
          <a:endParaRPr lang="en-US"/>
        </a:p>
      </dgm:t>
    </dgm:pt>
    <dgm:pt modelId="{E04746F9-E968-4BFC-B127-0D7BF9A25551}">
      <dgm:prSet phldrT="[Text]" custT="1"/>
      <dgm:spPr/>
      <dgm:t>
        <a:bodyPr/>
        <a:lstStyle/>
        <a:p>
          <a:r>
            <a:rPr lang="en-US" sz="2800" dirty="0" smtClean="0"/>
            <a:t>Figurative Language</a:t>
          </a:r>
          <a:endParaRPr lang="en-US" sz="2800" dirty="0"/>
        </a:p>
      </dgm:t>
    </dgm:pt>
    <dgm:pt modelId="{D6C03C30-5F1E-4F06-A189-F87808AD41A1}" type="parTrans" cxnId="{765EACE5-5F6A-434A-BFC9-5C34ED03F494}">
      <dgm:prSet/>
      <dgm:spPr/>
      <dgm:t>
        <a:bodyPr/>
        <a:lstStyle/>
        <a:p>
          <a:endParaRPr lang="en-US"/>
        </a:p>
      </dgm:t>
    </dgm:pt>
    <dgm:pt modelId="{2D68A471-0E93-4824-87D3-FADE9680F815}" type="sibTrans" cxnId="{765EACE5-5F6A-434A-BFC9-5C34ED03F494}">
      <dgm:prSet/>
      <dgm:spPr/>
      <dgm:t>
        <a:bodyPr/>
        <a:lstStyle/>
        <a:p>
          <a:endParaRPr lang="en-US"/>
        </a:p>
      </dgm:t>
    </dgm:pt>
    <dgm:pt modelId="{511C83F8-4434-4C50-AB35-07A6F6BFBE71}">
      <dgm:prSet phldrT="[Text]" custT="1"/>
      <dgm:spPr>
        <a:solidFill>
          <a:srgbClr val="FF0000"/>
        </a:solidFill>
      </dgm:spPr>
      <dgm:t>
        <a:bodyPr/>
        <a:lstStyle/>
        <a:p>
          <a:r>
            <a:rPr lang="en-US" sz="2000" dirty="0" smtClean="0"/>
            <a:t>Onamonapia</a:t>
          </a:r>
          <a:r>
            <a:rPr lang="en-US" sz="1400" dirty="0" smtClean="0"/>
            <a:t> </a:t>
          </a:r>
          <a:endParaRPr lang="en-US" sz="1400" dirty="0"/>
        </a:p>
      </dgm:t>
    </dgm:pt>
    <dgm:pt modelId="{96518D12-DBC2-4009-A47B-2D3DBE8F37FA}" type="parTrans" cxnId="{E037626B-51E0-4A51-A66D-06CF2C9BD94C}">
      <dgm:prSet/>
      <dgm:spPr/>
      <dgm:t>
        <a:bodyPr/>
        <a:lstStyle/>
        <a:p>
          <a:endParaRPr lang="en-US"/>
        </a:p>
      </dgm:t>
    </dgm:pt>
    <dgm:pt modelId="{A9481079-432F-4B54-AB51-DFCBDD7B83C7}" type="sibTrans" cxnId="{E037626B-51E0-4A51-A66D-06CF2C9BD94C}">
      <dgm:prSet/>
      <dgm:spPr/>
      <dgm:t>
        <a:bodyPr/>
        <a:lstStyle/>
        <a:p>
          <a:endParaRPr lang="en-US"/>
        </a:p>
      </dgm:t>
    </dgm:pt>
    <dgm:pt modelId="{27E2C79B-16D3-4A6A-A3A9-0A51D4745373}">
      <dgm:prSet phldrT="[Text]" custT="1"/>
      <dgm:spPr>
        <a:solidFill>
          <a:schemeClr val="accent4">
            <a:lumMod val="75000"/>
          </a:schemeClr>
        </a:solidFill>
      </dgm:spPr>
      <dgm:t>
        <a:bodyPr/>
        <a:lstStyle/>
        <a:p>
          <a:r>
            <a:rPr lang="en-US" sz="2200" dirty="0" smtClean="0"/>
            <a:t> </a:t>
          </a:r>
          <a:r>
            <a:rPr lang="en-US" sz="2000" dirty="0" smtClean="0"/>
            <a:t>Materials</a:t>
          </a:r>
          <a:endParaRPr lang="en-US" sz="2000" dirty="0"/>
        </a:p>
      </dgm:t>
    </dgm:pt>
    <dgm:pt modelId="{617DE5A1-D04C-4207-A10F-EB7DABB51412}" type="parTrans" cxnId="{785A9FE3-049B-4E24-A747-FFEFEE9DC6FE}">
      <dgm:prSet/>
      <dgm:spPr/>
      <dgm:t>
        <a:bodyPr/>
        <a:lstStyle/>
        <a:p>
          <a:endParaRPr lang="en-US"/>
        </a:p>
      </dgm:t>
    </dgm:pt>
    <dgm:pt modelId="{E400B520-EAFC-407D-A6BB-49312CD81CF3}" type="sibTrans" cxnId="{785A9FE3-049B-4E24-A747-FFEFEE9DC6FE}">
      <dgm:prSet/>
      <dgm:spPr/>
      <dgm:t>
        <a:bodyPr/>
        <a:lstStyle/>
        <a:p>
          <a:endParaRPr lang="en-US"/>
        </a:p>
      </dgm:t>
    </dgm:pt>
    <dgm:pt modelId="{21B0C2D0-70F3-433E-91B8-2442B91ED818}">
      <dgm:prSet phldrT="[Text]" custT="1"/>
      <dgm:spPr>
        <a:solidFill>
          <a:srgbClr val="FF0000"/>
        </a:solidFill>
      </dgm:spPr>
      <dgm:t>
        <a:bodyPr/>
        <a:lstStyle/>
        <a:p>
          <a:endParaRPr lang="en-US" sz="2000" dirty="0" smtClean="0"/>
        </a:p>
        <a:p>
          <a:r>
            <a:rPr lang="en-US" sz="2000" dirty="0" smtClean="0"/>
            <a:t>Materials</a:t>
          </a:r>
        </a:p>
        <a:p>
          <a:endParaRPr lang="en-US" sz="1400" dirty="0"/>
        </a:p>
      </dgm:t>
    </dgm:pt>
    <dgm:pt modelId="{6113E081-9AD6-4B62-91EB-406C00B1984B}" type="parTrans" cxnId="{0C526F73-5E00-40A7-8A55-6A1B0E1AEE96}">
      <dgm:prSet/>
      <dgm:spPr/>
      <dgm:t>
        <a:bodyPr/>
        <a:lstStyle/>
        <a:p>
          <a:endParaRPr lang="en-US"/>
        </a:p>
      </dgm:t>
    </dgm:pt>
    <dgm:pt modelId="{47615069-699A-491C-B4F6-4AD71FC357FE}" type="sibTrans" cxnId="{0C526F73-5E00-40A7-8A55-6A1B0E1AEE96}">
      <dgm:prSet/>
      <dgm:spPr/>
      <dgm:t>
        <a:bodyPr/>
        <a:lstStyle/>
        <a:p>
          <a:endParaRPr lang="en-US"/>
        </a:p>
      </dgm:t>
    </dgm:pt>
    <dgm:pt modelId="{ED520B0B-8CDB-4353-8A10-EFBD37E13325}">
      <dgm:prSet phldrT="[Text]" custScaleX="76728" custScaleY="12694" custLinFactNeighborX="309" custLinFactNeighborY="-7143"/>
      <dgm:spPr/>
      <dgm:t>
        <a:bodyPr/>
        <a:lstStyle/>
        <a:p>
          <a:endParaRPr lang="en-US" dirty="0"/>
        </a:p>
      </dgm:t>
    </dgm:pt>
    <dgm:pt modelId="{6ABE5D0D-AD31-403A-9D06-F5D6AC1A28FB}" type="parTrans" cxnId="{14D6B93C-A677-4E7C-9016-95C5EBA583F5}">
      <dgm:prSet/>
      <dgm:spPr/>
      <dgm:t>
        <a:bodyPr/>
        <a:lstStyle/>
        <a:p>
          <a:endParaRPr lang="en-US"/>
        </a:p>
      </dgm:t>
    </dgm:pt>
    <dgm:pt modelId="{2AD8C923-124F-4D2E-9C0C-9576CDCF428B}" type="sibTrans" cxnId="{14D6B93C-A677-4E7C-9016-95C5EBA583F5}">
      <dgm:prSet/>
      <dgm:spPr/>
      <dgm:t>
        <a:bodyPr/>
        <a:lstStyle/>
        <a:p>
          <a:endParaRPr lang="en-US"/>
        </a:p>
      </dgm:t>
    </dgm:pt>
    <dgm:pt modelId="{B529A5D2-B01F-4365-A469-8C4CF96E5AE5}">
      <dgm:prSet phldrT="[Text]"/>
      <dgm:spPr>
        <a:solidFill>
          <a:srgbClr val="FF0000"/>
        </a:solidFill>
      </dgm:spPr>
      <dgm:t>
        <a:bodyPr/>
        <a:lstStyle/>
        <a:p>
          <a:r>
            <a:rPr lang="en-US" dirty="0" smtClean="0"/>
            <a:t>Evaluation </a:t>
          </a:r>
          <a:endParaRPr lang="en-US" dirty="0"/>
        </a:p>
      </dgm:t>
    </dgm:pt>
    <dgm:pt modelId="{2E435771-ACF0-45D7-B1A5-F6B553AC3B4E}" type="parTrans" cxnId="{DD78116A-D013-4C4D-BDEA-A7724E6E298B}">
      <dgm:prSet/>
      <dgm:spPr/>
      <dgm:t>
        <a:bodyPr/>
        <a:lstStyle/>
        <a:p>
          <a:endParaRPr lang="en-US"/>
        </a:p>
      </dgm:t>
    </dgm:pt>
    <dgm:pt modelId="{AE818D99-E4E1-4DBA-B788-2BBF9F0A3A6A}" type="sibTrans" cxnId="{DD78116A-D013-4C4D-BDEA-A7724E6E298B}">
      <dgm:prSet/>
      <dgm:spPr/>
      <dgm:t>
        <a:bodyPr/>
        <a:lstStyle/>
        <a:p>
          <a:endParaRPr lang="en-US"/>
        </a:p>
      </dgm:t>
    </dgm:pt>
    <dgm:pt modelId="{5596DD8E-DE88-4B20-8FFE-078131C08440}" type="pres">
      <dgm:prSet presAssocID="{A6BCD0AB-423C-4FA7-8AB9-1632F6868862}" presName="composite" presStyleCnt="0">
        <dgm:presLayoutVars>
          <dgm:chMax val="1"/>
          <dgm:dir/>
          <dgm:resizeHandles val="exact"/>
        </dgm:presLayoutVars>
      </dgm:prSet>
      <dgm:spPr/>
      <dgm:t>
        <a:bodyPr/>
        <a:lstStyle/>
        <a:p>
          <a:endParaRPr lang="en-US"/>
        </a:p>
      </dgm:t>
    </dgm:pt>
    <dgm:pt modelId="{800252C0-D5E7-426E-998A-B352873D5B62}" type="pres">
      <dgm:prSet presAssocID="{241E0DDC-CD22-460D-AFEB-C75E0652DF8E}" presName="roof" presStyleLbl="dkBgShp" presStyleIdx="0" presStyleCnt="2" custScaleX="15800" custScaleY="41737" custLinFactNeighborX="-5544" custLinFactNeighborY="-6525"/>
      <dgm:spPr/>
      <dgm:t>
        <a:bodyPr/>
        <a:lstStyle/>
        <a:p>
          <a:endParaRPr lang="en-US"/>
        </a:p>
      </dgm:t>
    </dgm:pt>
    <dgm:pt modelId="{348511D4-736B-4B1D-8580-D8E02B7E0ED3}" type="pres">
      <dgm:prSet presAssocID="{241E0DDC-CD22-460D-AFEB-C75E0652DF8E}" presName="pillars" presStyleCnt="0"/>
      <dgm:spPr/>
    </dgm:pt>
    <dgm:pt modelId="{3C244D1C-0FD8-40E3-B5E6-F48E1780DD4A}" type="pres">
      <dgm:prSet presAssocID="{241E0DDC-CD22-460D-AFEB-C75E0652DF8E}" presName="pillar1" presStyleLbl="node1" presStyleIdx="0" presStyleCnt="6" custScaleX="98175" custScaleY="17281" custLinFactX="44622" custLinFactNeighborX="100000" custLinFactNeighborY="-26333">
        <dgm:presLayoutVars>
          <dgm:bulletEnabled val="1"/>
        </dgm:presLayoutVars>
      </dgm:prSet>
      <dgm:spPr/>
      <dgm:t>
        <a:bodyPr/>
        <a:lstStyle/>
        <a:p>
          <a:endParaRPr lang="en-US"/>
        </a:p>
      </dgm:t>
    </dgm:pt>
    <dgm:pt modelId="{8AF23F86-12E2-43C9-A197-8CF7DF4865DE}" type="pres">
      <dgm:prSet presAssocID="{27E2C79B-16D3-4A6A-A3A9-0A51D4745373}" presName="pillarX" presStyleLbl="node1" presStyleIdx="1" presStyleCnt="6" custScaleX="104819" custScaleY="11520" custLinFactNeighborX="-77976" custLinFactNeighborY="-27920">
        <dgm:presLayoutVars>
          <dgm:bulletEnabled val="1"/>
        </dgm:presLayoutVars>
      </dgm:prSet>
      <dgm:spPr/>
      <dgm:t>
        <a:bodyPr/>
        <a:lstStyle/>
        <a:p>
          <a:endParaRPr lang="en-US"/>
        </a:p>
      </dgm:t>
    </dgm:pt>
    <dgm:pt modelId="{931BF918-6213-42E0-B802-280C8FC75224}" type="pres">
      <dgm:prSet presAssocID="{E04746F9-E968-4BFC-B127-0D7BF9A25551}" presName="pillarX" presStyleLbl="node1" presStyleIdx="2" presStyleCnt="6" custScaleX="134070" custScaleY="26981" custLinFactNeighborX="36785" custLinFactNeighborY="-42358">
        <dgm:presLayoutVars>
          <dgm:bulletEnabled val="1"/>
        </dgm:presLayoutVars>
      </dgm:prSet>
      <dgm:spPr/>
      <dgm:t>
        <a:bodyPr/>
        <a:lstStyle/>
        <a:p>
          <a:endParaRPr lang="en-US"/>
        </a:p>
      </dgm:t>
    </dgm:pt>
    <dgm:pt modelId="{35322032-6557-46F5-853F-BF5C30C2BAA4}" type="pres">
      <dgm:prSet presAssocID="{21B0C2D0-70F3-433E-91B8-2442B91ED818}" presName="pillarX" presStyleLbl="node1" presStyleIdx="3" presStyleCnt="6" custScaleX="99250" custScaleY="14068" custLinFactX="84459" custLinFactNeighborX="100000" custLinFactNeighborY="-37883">
        <dgm:presLayoutVars>
          <dgm:bulletEnabled val="1"/>
        </dgm:presLayoutVars>
      </dgm:prSet>
      <dgm:spPr/>
      <dgm:t>
        <a:bodyPr/>
        <a:lstStyle/>
        <a:p>
          <a:endParaRPr lang="en-US"/>
        </a:p>
      </dgm:t>
    </dgm:pt>
    <dgm:pt modelId="{8D6E1CD2-C9B9-4F6C-AFCA-3E1C63B5954B}" type="pres">
      <dgm:prSet presAssocID="{511C83F8-4434-4C50-AB35-07A6F6BFBE71}" presName="pillarX" presStyleLbl="node1" presStyleIdx="4" presStyleCnt="6" custScaleX="132846" custScaleY="18655" custLinFactNeighborX="-67348" custLinFactNeighborY="-27983">
        <dgm:presLayoutVars>
          <dgm:bulletEnabled val="1"/>
        </dgm:presLayoutVars>
      </dgm:prSet>
      <dgm:spPr/>
      <dgm:t>
        <a:bodyPr/>
        <a:lstStyle/>
        <a:p>
          <a:endParaRPr lang="en-US"/>
        </a:p>
      </dgm:t>
    </dgm:pt>
    <dgm:pt modelId="{7BDDB876-07C5-42C4-A194-D96944E61AC8}" type="pres">
      <dgm:prSet presAssocID="{B529A5D2-B01F-4365-A469-8C4CF96E5AE5}" presName="pillarX" presStyleLbl="node1" presStyleIdx="5" presStyleCnt="6" custScaleX="115096" custScaleY="10184" custLinFactX="-69611" custLinFactNeighborX="-100000" custLinFactNeighborY="11164">
        <dgm:presLayoutVars>
          <dgm:bulletEnabled val="1"/>
        </dgm:presLayoutVars>
      </dgm:prSet>
      <dgm:spPr/>
      <dgm:t>
        <a:bodyPr/>
        <a:lstStyle/>
        <a:p>
          <a:endParaRPr lang="en-US"/>
        </a:p>
      </dgm:t>
    </dgm:pt>
    <dgm:pt modelId="{732F78A0-7DF3-46AF-9446-62B35BF1AE39}" type="pres">
      <dgm:prSet presAssocID="{241E0DDC-CD22-460D-AFEB-C75E0652DF8E}" presName="base" presStyleLbl="dkBgShp" presStyleIdx="1" presStyleCnt="2" custAng="10800000" custFlipVert="1" custScaleX="16016" custScaleY="85380" custLinFactY="-200000" custLinFactNeighborX="-23450" custLinFactNeighborY="-207069"/>
      <dgm:spPr>
        <a:solidFill>
          <a:schemeClr val="accent4">
            <a:lumMod val="75000"/>
          </a:schemeClr>
        </a:solidFill>
        <a:ln w="28575">
          <a:solidFill>
            <a:schemeClr val="bg1"/>
          </a:solidFill>
        </a:ln>
      </dgm:spPr>
    </dgm:pt>
  </dgm:ptLst>
  <dgm:cxnLst>
    <dgm:cxn modelId="{D8CD97DD-5F50-4E7D-A7A4-A4519AC1AEA7}" type="presOf" srcId="{E04746F9-E968-4BFC-B127-0D7BF9A25551}" destId="{931BF918-6213-42E0-B802-280C8FC75224}" srcOrd="0" destOrd="0" presId="urn:microsoft.com/office/officeart/2005/8/layout/hList3"/>
    <dgm:cxn modelId="{9DE74831-2F8E-473A-8DDC-0308E91FCDD9}" type="presOf" srcId="{A6BCD0AB-423C-4FA7-8AB9-1632F6868862}" destId="{5596DD8E-DE88-4B20-8FFE-078131C08440}" srcOrd="0" destOrd="0" presId="urn:microsoft.com/office/officeart/2005/8/layout/hList3"/>
    <dgm:cxn modelId="{3F7B0214-81CD-4A60-A763-083248BCB0DA}" type="presOf" srcId="{21B0C2D0-70F3-433E-91B8-2442B91ED818}" destId="{35322032-6557-46F5-853F-BF5C30C2BAA4}" srcOrd="0" destOrd="0" presId="urn:microsoft.com/office/officeart/2005/8/layout/hList3"/>
    <dgm:cxn modelId="{765EACE5-5F6A-434A-BFC9-5C34ED03F494}" srcId="{241E0DDC-CD22-460D-AFEB-C75E0652DF8E}" destId="{E04746F9-E968-4BFC-B127-0D7BF9A25551}" srcOrd="2" destOrd="0" parTransId="{D6C03C30-5F1E-4F06-A189-F87808AD41A1}" sibTransId="{2D68A471-0E93-4824-87D3-FADE9680F815}"/>
    <dgm:cxn modelId="{8B06250A-F08E-4168-9EF7-5180D4D717FE}" type="presOf" srcId="{B529A5D2-B01F-4365-A469-8C4CF96E5AE5}" destId="{7BDDB876-07C5-42C4-A194-D96944E61AC8}" srcOrd="0" destOrd="0" presId="urn:microsoft.com/office/officeart/2005/8/layout/hList3"/>
    <dgm:cxn modelId="{945FC559-D5B5-4E64-ADBF-73F7088C1FA9}" srcId="{241E0DDC-CD22-460D-AFEB-C75E0652DF8E}" destId="{695BF144-E468-44EE-8093-6BA604D63FA1}" srcOrd="0" destOrd="0" parTransId="{53A0939F-8554-4A14-A9C7-3B53D28F7DCB}" sibTransId="{6F7C884B-BD15-4720-8D27-88ECF2795CBA}"/>
    <dgm:cxn modelId="{BF8BF766-9E56-4093-9024-3909C8B37668}" type="presOf" srcId="{511C83F8-4434-4C50-AB35-07A6F6BFBE71}" destId="{8D6E1CD2-C9B9-4F6C-AFCA-3E1C63B5954B}" srcOrd="0" destOrd="0" presId="urn:microsoft.com/office/officeart/2005/8/layout/hList3"/>
    <dgm:cxn modelId="{A42A3C1E-2ECF-40B6-94EB-849EC84764DC}" type="presOf" srcId="{695BF144-E468-44EE-8093-6BA604D63FA1}" destId="{3C244D1C-0FD8-40E3-B5E6-F48E1780DD4A}" srcOrd="0" destOrd="0" presId="urn:microsoft.com/office/officeart/2005/8/layout/hList3"/>
    <dgm:cxn modelId="{B1D21143-94CC-4553-8430-6E9EADCE8F96}" srcId="{A6BCD0AB-423C-4FA7-8AB9-1632F6868862}" destId="{241E0DDC-CD22-460D-AFEB-C75E0652DF8E}" srcOrd="0" destOrd="0" parTransId="{07D28A67-53DD-4B0A-9F07-35583E6710A6}" sibTransId="{DAB97313-7B96-4C9B-B104-94AC29FBE65E}"/>
    <dgm:cxn modelId="{E037626B-51E0-4A51-A66D-06CF2C9BD94C}" srcId="{241E0DDC-CD22-460D-AFEB-C75E0652DF8E}" destId="{511C83F8-4434-4C50-AB35-07A6F6BFBE71}" srcOrd="4" destOrd="0" parTransId="{96518D12-DBC2-4009-A47B-2D3DBE8F37FA}" sibTransId="{A9481079-432F-4B54-AB51-DFCBDD7B83C7}"/>
    <dgm:cxn modelId="{68CAC33A-D9A4-4AC7-B607-B422CE730BF4}" type="presOf" srcId="{27E2C79B-16D3-4A6A-A3A9-0A51D4745373}" destId="{8AF23F86-12E2-43C9-A197-8CF7DF4865DE}" srcOrd="0" destOrd="0" presId="urn:microsoft.com/office/officeart/2005/8/layout/hList3"/>
    <dgm:cxn modelId="{DD78116A-D013-4C4D-BDEA-A7724E6E298B}" srcId="{241E0DDC-CD22-460D-AFEB-C75E0652DF8E}" destId="{B529A5D2-B01F-4365-A469-8C4CF96E5AE5}" srcOrd="5" destOrd="0" parTransId="{2E435771-ACF0-45D7-B1A5-F6B553AC3B4E}" sibTransId="{AE818D99-E4E1-4DBA-B788-2BBF9F0A3A6A}"/>
    <dgm:cxn modelId="{04ED2433-1EF5-4445-B52E-5A01237984EC}" type="presOf" srcId="{241E0DDC-CD22-460D-AFEB-C75E0652DF8E}" destId="{800252C0-D5E7-426E-998A-B352873D5B62}" srcOrd="0" destOrd="0" presId="urn:microsoft.com/office/officeart/2005/8/layout/hList3"/>
    <dgm:cxn modelId="{0C526F73-5E00-40A7-8A55-6A1B0E1AEE96}" srcId="{241E0DDC-CD22-460D-AFEB-C75E0652DF8E}" destId="{21B0C2D0-70F3-433E-91B8-2442B91ED818}" srcOrd="3" destOrd="0" parTransId="{6113E081-9AD6-4B62-91EB-406C00B1984B}" sibTransId="{47615069-699A-491C-B4F6-4AD71FC357FE}"/>
    <dgm:cxn modelId="{785A9FE3-049B-4E24-A747-FFEFEE9DC6FE}" srcId="{241E0DDC-CD22-460D-AFEB-C75E0652DF8E}" destId="{27E2C79B-16D3-4A6A-A3A9-0A51D4745373}" srcOrd="1" destOrd="0" parTransId="{617DE5A1-D04C-4207-A10F-EB7DABB51412}" sibTransId="{E400B520-EAFC-407D-A6BB-49312CD81CF3}"/>
    <dgm:cxn modelId="{14D6B93C-A677-4E7C-9016-95C5EBA583F5}" srcId="{A6BCD0AB-423C-4FA7-8AB9-1632F6868862}" destId="{ED520B0B-8CDB-4353-8A10-EFBD37E13325}" srcOrd="1" destOrd="0" parTransId="{6ABE5D0D-AD31-403A-9D06-F5D6AC1A28FB}" sibTransId="{2AD8C923-124F-4D2E-9C0C-9576CDCF428B}"/>
    <dgm:cxn modelId="{3BA2E0EC-FA4F-4638-ACFD-9D9DA97D3507}" type="presParOf" srcId="{5596DD8E-DE88-4B20-8FFE-078131C08440}" destId="{800252C0-D5E7-426E-998A-B352873D5B62}" srcOrd="0" destOrd="0" presId="urn:microsoft.com/office/officeart/2005/8/layout/hList3"/>
    <dgm:cxn modelId="{E709D661-C455-4DFF-B851-06076B078FFE}" type="presParOf" srcId="{5596DD8E-DE88-4B20-8FFE-078131C08440}" destId="{348511D4-736B-4B1D-8580-D8E02B7E0ED3}" srcOrd="1" destOrd="0" presId="urn:microsoft.com/office/officeart/2005/8/layout/hList3"/>
    <dgm:cxn modelId="{E3836C4C-CA40-482A-8864-95DFA86A05F6}" type="presParOf" srcId="{348511D4-736B-4B1D-8580-D8E02B7E0ED3}" destId="{3C244D1C-0FD8-40E3-B5E6-F48E1780DD4A}" srcOrd="0" destOrd="0" presId="urn:microsoft.com/office/officeart/2005/8/layout/hList3"/>
    <dgm:cxn modelId="{FCFD1E11-1C74-4ED4-BFDB-3D7B93BE6497}" type="presParOf" srcId="{348511D4-736B-4B1D-8580-D8E02B7E0ED3}" destId="{8AF23F86-12E2-43C9-A197-8CF7DF4865DE}" srcOrd="1" destOrd="0" presId="urn:microsoft.com/office/officeart/2005/8/layout/hList3"/>
    <dgm:cxn modelId="{26B07B92-362D-4FAD-9228-7926B66EAB0E}" type="presParOf" srcId="{348511D4-736B-4B1D-8580-D8E02B7E0ED3}" destId="{931BF918-6213-42E0-B802-280C8FC75224}" srcOrd="2" destOrd="0" presId="urn:microsoft.com/office/officeart/2005/8/layout/hList3"/>
    <dgm:cxn modelId="{23ED23B9-4DAA-4707-85D1-DDC955970708}" type="presParOf" srcId="{348511D4-736B-4B1D-8580-D8E02B7E0ED3}" destId="{35322032-6557-46F5-853F-BF5C30C2BAA4}" srcOrd="3" destOrd="0" presId="urn:microsoft.com/office/officeart/2005/8/layout/hList3"/>
    <dgm:cxn modelId="{42F2E624-F41A-45E2-B170-EF45D16BFF39}" type="presParOf" srcId="{348511D4-736B-4B1D-8580-D8E02B7E0ED3}" destId="{8D6E1CD2-C9B9-4F6C-AFCA-3E1C63B5954B}" srcOrd="4" destOrd="0" presId="urn:microsoft.com/office/officeart/2005/8/layout/hList3"/>
    <dgm:cxn modelId="{14FB0640-6E93-4D0F-8DFD-4A1D533F4586}" type="presParOf" srcId="{348511D4-736B-4B1D-8580-D8E02B7E0ED3}" destId="{7BDDB876-07C5-42C4-A194-D96944E61AC8}" srcOrd="5" destOrd="0" presId="urn:microsoft.com/office/officeart/2005/8/layout/hList3"/>
    <dgm:cxn modelId="{A5496367-FA65-4DA4-AB2A-8E1B3AD32990}" type="presParOf" srcId="{5596DD8E-DE88-4B20-8FFE-078131C08440}" destId="{732F78A0-7DF3-46AF-9446-62B35BF1AE39}" srcOrd="2" destOrd="0" presId="urn:microsoft.com/office/officeart/2005/8/layout/hList3"/>
  </dgm:cxnLst>
  <dgm:bg>
    <a:solidFill>
      <a:schemeClr val="tx1">
        <a:lumMod val="95000"/>
        <a:lumOff val="5000"/>
      </a:schemeClr>
    </a:solidFill>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CC73E1-3164-4478-9C4C-3FD3CEEEF350}"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E7EFE56C-5E93-492A-87CF-98BCF7B88D74}">
      <dgm:prSet phldrT="[Text]"/>
      <dgm:spPr/>
      <dgm:t>
        <a:bodyPr/>
        <a:lstStyle/>
        <a:p>
          <a:r>
            <a:rPr lang="en-US" dirty="0" smtClean="0"/>
            <a:t>Know</a:t>
          </a:r>
          <a:endParaRPr lang="en-US" dirty="0"/>
        </a:p>
      </dgm:t>
    </dgm:pt>
    <dgm:pt modelId="{85A9563E-9E77-42D9-A711-0F3A4954BADE}" type="parTrans" cxnId="{D2B69432-3CDD-42AA-8427-4D357AA13165}">
      <dgm:prSet/>
      <dgm:spPr/>
      <dgm:t>
        <a:bodyPr/>
        <a:lstStyle/>
        <a:p>
          <a:endParaRPr lang="en-US"/>
        </a:p>
      </dgm:t>
    </dgm:pt>
    <dgm:pt modelId="{2E89C23D-BCD9-47F6-A571-224C4D0EA031}" type="sibTrans" cxnId="{D2B69432-3CDD-42AA-8427-4D357AA13165}">
      <dgm:prSet/>
      <dgm:spPr/>
      <dgm:t>
        <a:bodyPr/>
        <a:lstStyle/>
        <a:p>
          <a:endParaRPr lang="en-US"/>
        </a:p>
      </dgm:t>
    </dgm:pt>
    <dgm:pt modelId="{993BA8E6-D53E-4ACA-AF5F-56AF9F0BAA52}">
      <dgm:prSet phldrT="[Text]" phldr="1"/>
      <dgm:spPr/>
      <dgm:t>
        <a:bodyPr/>
        <a:lstStyle/>
        <a:p>
          <a:endParaRPr lang="en-US"/>
        </a:p>
      </dgm:t>
    </dgm:pt>
    <dgm:pt modelId="{D6968F83-D1C8-4D92-9A50-18C5EC5EF15D}" type="parTrans" cxnId="{9EB4E024-3AE2-4F29-9016-B4CB67FAD1BF}">
      <dgm:prSet/>
      <dgm:spPr/>
      <dgm:t>
        <a:bodyPr/>
        <a:lstStyle/>
        <a:p>
          <a:endParaRPr lang="en-US"/>
        </a:p>
      </dgm:t>
    </dgm:pt>
    <dgm:pt modelId="{7B63DDDE-45B1-44B0-BC39-D0E71899942C}" type="sibTrans" cxnId="{9EB4E024-3AE2-4F29-9016-B4CB67FAD1BF}">
      <dgm:prSet/>
      <dgm:spPr/>
      <dgm:t>
        <a:bodyPr/>
        <a:lstStyle/>
        <a:p>
          <a:endParaRPr lang="en-US"/>
        </a:p>
      </dgm:t>
    </dgm:pt>
    <dgm:pt modelId="{C9132C16-EB6D-48A1-AA5A-B334A14B58C1}">
      <dgm:prSet phldrT="[Text]" phldr="1"/>
      <dgm:spPr/>
      <dgm:t>
        <a:bodyPr/>
        <a:lstStyle/>
        <a:p>
          <a:endParaRPr lang="en-US" dirty="0"/>
        </a:p>
      </dgm:t>
    </dgm:pt>
    <dgm:pt modelId="{01C25054-01A6-417A-865E-1519C406C420}" type="parTrans" cxnId="{F9CC818D-90A4-4985-A30D-5B6A8890C709}">
      <dgm:prSet/>
      <dgm:spPr/>
      <dgm:t>
        <a:bodyPr/>
        <a:lstStyle/>
        <a:p>
          <a:endParaRPr lang="en-US"/>
        </a:p>
      </dgm:t>
    </dgm:pt>
    <dgm:pt modelId="{88E548F8-39FB-4147-B91C-7E96CC7D5F7E}" type="sibTrans" cxnId="{F9CC818D-90A4-4985-A30D-5B6A8890C709}">
      <dgm:prSet/>
      <dgm:spPr/>
      <dgm:t>
        <a:bodyPr/>
        <a:lstStyle/>
        <a:p>
          <a:endParaRPr lang="en-US"/>
        </a:p>
      </dgm:t>
    </dgm:pt>
    <dgm:pt modelId="{C7CF0BE6-C275-469E-8776-DD27434ACABB}">
      <dgm:prSet phldrT="[Text]"/>
      <dgm:spPr/>
      <dgm:t>
        <a:bodyPr/>
        <a:lstStyle/>
        <a:p>
          <a:r>
            <a:rPr lang="en-US" dirty="0" smtClean="0"/>
            <a:t>Want</a:t>
          </a:r>
          <a:endParaRPr lang="en-US" dirty="0"/>
        </a:p>
      </dgm:t>
    </dgm:pt>
    <dgm:pt modelId="{53C8FEEB-96BF-4B23-9FAC-591D6D42D53F}" type="parTrans" cxnId="{7CDDFD40-7A44-4086-98A2-94186F0A1761}">
      <dgm:prSet/>
      <dgm:spPr/>
      <dgm:t>
        <a:bodyPr/>
        <a:lstStyle/>
        <a:p>
          <a:endParaRPr lang="en-US"/>
        </a:p>
      </dgm:t>
    </dgm:pt>
    <dgm:pt modelId="{EBFBB048-30C8-4C09-ABC4-83A2F5A0C91A}" type="sibTrans" cxnId="{7CDDFD40-7A44-4086-98A2-94186F0A1761}">
      <dgm:prSet/>
      <dgm:spPr/>
      <dgm:t>
        <a:bodyPr/>
        <a:lstStyle/>
        <a:p>
          <a:endParaRPr lang="en-US"/>
        </a:p>
      </dgm:t>
    </dgm:pt>
    <dgm:pt modelId="{4BA9F47B-3389-4CC6-9763-013644E95184}">
      <dgm:prSet phldrT="[Text]" phldr="1"/>
      <dgm:spPr/>
      <dgm:t>
        <a:bodyPr/>
        <a:lstStyle/>
        <a:p>
          <a:endParaRPr lang="en-US"/>
        </a:p>
      </dgm:t>
    </dgm:pt>
    <dgm:pt modelId="{03344401-8709-41F6-88FB-711F42D02588}" type="parTrans" cxnId="{E3B2413E-7B93-4436-9F67-253509C99884}">
      <dgm:prSet/>
      <dgm:spPr/>
      <dgm:t>
        <a:bodyPr/>
        <a:lstStyle/>
        <a:p>
          <a:endParaRPr lang="en-US"/>
        </a:p>
      </dgm:t>
    </dgm:pt>
    <dgm:pt modelId="{BFC02EAB-7D6A-4057-91AC-6A7B746E337B}" type="sibTrans" cxnId="{E3B2413E-7B93-4436-9F67-253509C99884}">
      <dgm:prSet/>
      <dgm:spPr/>
      <dgm:t>
        <a:bodyPr/>
        <a:lstStyle/>
        <a:p>
          <a:endParaRPr lang="en-US"/>
        </a:p>
      </dgm:t>
    </dgm:pt>
    <dgm:pt modelId="{0CD6C4AF-5F56-450D-8CDE-67C9DC8ECF1F}">
      <dgm:prSet phldrT="[Text]" phldr="1"/>
      <dgm:spPr/>
      <dgm:t>
        <a:bodyPr/>
        <a:lstStyle/>
        <a:p>
          <a:endParaRPr lang="en-US"/>
        </a:p>
      </dgm:t>
    </dgm:pt>
    <dgm:pt modelId="{9E546703-76BB-49E4-99E0-8F736D45B62F}" type="parTrans" cxnId="{2D504465-E9B2-45D4-A52D-964C0B8A5103}">
      <dgm:prSet/>
      <dgm:spPr/>
      <dgm:t>
        <a:bodyPr/>
        <a:lstStyle/>
        <a:p>
          <a:endParaRPr lang="en-US"/>
        </a:p>
      </dgm:t>
    </dgm:pt>
    <dgm:pt modelId="{D97901C9-A9EE-4F21-B96D-A4474DFFDAFE}" type="sibTrans" cxnId="{2D504465-E9B2-45D4-A52D-964C0B8A5103}">
      <dgm:prSet/>
      <dgm:spPr/>
      <dgm:t>
        <a:bodyPr/>
        <a:lstStyle/>
        <a:p>
          <a:endParaRPr lang="en-US"/>
        </a:p>
      </dgm:t>
    </dgm:pt>
    <dgm:pt modelId="{4DDFDD5F-4BEA-4FF2-B092-F1DF5B2CC7F0}">
      <dgm:prSet phldrT="[Text]"/>
      <dgm:spPr/>
      <dgm:t>
        <a:bodyPr/>
        <a:lstStyle/>
        <a:p>
          <a:r>
            <a:rPr lang="en-US" dirty="0" smtClean="0"/>
            <a:t>Learn</a:t>
          </a:r>
          <a:endParaRPr lang="en-US" dirty="0"/>
        </a:p>
      </dgm:t>
    </dgm:pt>
    <dgm:pt modelId="{AE51AA96-140A-4DB1-97FF-1A0084881489}" type="parTrans" cxnId="{0D2B8BCA-2868-4FF3-9489-16AB4385DB37}">
      <dgm:prSet/>
      <dgm:spPr/>
      <dgm:t>
        <a:bodyPr/>
        <a:lstStyle/>
        <a:p>
          <a:endParaRPr lang="en-US"/>
        </a:p>
      </dgm:t>
    </dgm:pt>
    <dgm:pt modelId="{28E86C44-E797-402D-9226-B8635624333E}" type="sibTrans" cxnId="{0D2B8BCA-2868-4FF3-9489-16AB4385DB37}">
      <dgm:prSet/>
      <dgm:spPr/>
      <dgm:t>
        <a:bodyPr/>
        <a:lstStyle/>
        <a:p>
          <a:endParaRPr lang="en-US"/>
        </a:p>
      </dgm:t>
    </dgm:pt>
    <dgm:pt modelId="{9D98FF03-03A0-4564-A362-021BEC10C51D}">
      <dgm:prSet phldrT="[Text]" phldr="1"/>
      <dgm:spPr/>
      <dgm:t>
        <a:bodyPr/>
        <a:lstStyle/>
        <a:p>
          <a:endParaRPr lang="en-US"/>
        </a:p>
      </dgm:t>
    </dgm:pt>
    <dgm:pt modelId="{AE4C1623-1F2D-4851-83DE-6C27F575BF3A}" type="parTrans" cxnId="{BADF8FBE-6EC3-4E14-A262-24F1ED9C2F85}">
      <dgm:prSet/>
      <dgm:spPr/>
      <dgm:t>
        <a:bodyPr/>
        <a:lstStyle/>
        <a:p>
          <a:endParaRPr lang="en-US"/>
        </a:p>
      </dgm:t>
    </dgm:pt>
    <dgm:pt modelId="{991A66BA-68CA-409A-B91A-110ACC844556}" type="sibTrans" cxnId="{BADF8FBE-6EC3-4E14-A262-24F1ED9C2F85}">
      <dgm:prSet/>
      <dgm:spPr/>
      <dgm:t>
        <a:bodyPr/>
        <a:lstStyle/>
        <a:p>
          <a:endParaRPr lang="en-US"/>
        </a:p>
      </dgm:t>
    </dgm:pt>
    <dgm:pt modelId="{5F1DCF68-C4DA-494A-B1A1-AEDBB79D1D42}">
      <dgm:prSet phldrT="[Text]" phldr="1"/>
      <dgm:spPr/>
      <dgm:t>
        <a:bodyPr/>
        <a:lstStyle/>
        <a:p>
          <a:endParaRPr lang="en-US"/>
        </a:p>
      </dgm:t>
    </dgm:pt>
    <dgm:pt modelId="{D55CB6B7-4600-472D-B535-12BA595FBF4C}" type="parTrans" cxnId="{F0A2D8B6-9579-465C-BE9E-C4C395A4A1DC}">
      <dgm:prSet/>
      <dgm:spPr/>
      <dgm:t>
        <a:bodyPr/>
        <a:lstStyle/>
        <a:p>
          <a:endParaRPr lang="en-US"/>
        </a:p>
      </dgm:t>
    </dgm:pt>
    <dgm:pt modelId="{D88CC0E2-9090-4603-9F16-4F6F860B8389}" type="sibTrans" cxnId="{F0A2D8B6-9579-465C-BE9E-C4C395A4A1DC}">
      <dgm:prSet/>
      <dgm:spPr/>
      <dgm:t>
        <a:bodyPr/>
        <a:lstStyle/>
        <a:p>
          <a:endParaRPr lang="en-US"/>
        </a:p>
      </dgm:t>
    </dgm:pt>
    <dgm:pt modelId="{AC2E710E-033F-4B25-B040-22575B6EAE49}">
      <dgm:prSet phldrT="[Text]"/>
      <dgm:spPr/>
      <dgm:t>
        <a:bodyPr/>
        <a:lstStyle/>
        <a:p>
          <a:endParaRPr lang="en-US" dirty="0"/>
        </a:p>
      </dgm:t>
    </dgm:pt>
    <dgm:pt modelId="{164A710F-9675-44F7-9921-0A9D626C08FF}" type="parTrans" cxnId="{98F09A70-BDE0-49B6-B024-698866486F4D}">
      <dgm:prSet/>
      <dgm:spPr/>
      <dgm:t>
        <a:bodyPr/>
        <a:lstStyle/>
        <a:p>
          <a:endParaRPr lang="en-US"/>
        </a:p>
      </dgm:t>
    </dgm:pt>
    <dgm:pt modelId="{B9489403-C001-415C-8C97-30DDFF1DF402}" type="sibTrans" cxnId="{98F09A70-BDE0-49B6-B024-698866486F4D}">
      <dgm:prSet/>
      <dgm:spPr/>
      <dgm:t>
        <a:bodyPr/>
        <a:lstStyle/>
        <a:p>
          <a:endParaRPr lang="en-US"/>
        </a:p>
      </dgm:t>
    </dgm:pt>
    <dgm:pt modelId="{2828B588-0EA1-4821-97A0-93CEEB9CAB1A}">
      <dgm:prSet phldrT="[Text]"/>
      <dgm:spPr/>
      <dgm:t>
        <a:bodyPr/>
        <a:lstStyle/>
        <a:p>
          <a:endParaRPr lang="en-US" dirty="0"/>
        </a:p>
      </dgm:t>
    </dgm:pt>
    <dgm:pt modelId="{5FFB1708-C251-40CC-9241-67C2203BC4A9}" type="parTrans" cxnId="{61386AAA-1710-4381-B50D-2652D53E03DA}">
      <dgm:prSet/>
      <dgm:spPr/>
      <dgm:t>
        <a:bodyPr/>
        <a:lstStyle/>
        <a:p>
          <a:endParaRPr lang="en-US"/>
        </a:p>
      </dgm:t>
    </dgm:pt>
    <dgm:pt modelId="{BED76B23-9BF7-4100-8F21-C720448704E3}" type="sibTrans" cxnId="{61386AAA-1710-4381-B50D-2652D53E03DA}">
      <dgm:prSet/>
      <dgm:spPr/>
      <dgm:t>
        <a:bodyPr/>
        <a:lstStyle/>
        <a:p>
          <a:endParaRPr lang="en-US"/>
        </a:p>
      </dgm:t>
    </dgm:pt>
    <dgm:pt modelId="{0B79CF05-6BF0-4D1F-8487-B62D970DC302}">
      <dgm:prSet phldrT="[Text]"/>
      <dgm:spPr/>
      <dgm:t>
        <a:bodyPr/>
        <a:lstStyle/>
        <a:p>
          <a:endParaRPr lang="en-US" dirty="0"/>
        </a:p>
      </dgm:t>
    </dgm:pt>
    <dgm:pt modelId="{632A2D51-14A4-4763-8209-FA014A9B201A}" type="parTrans" cxnId="{46FDCD40-0F16-4BE4-9529-A1BDC1B57354}">
      <dgm:prSet/>
      <dgm:spPr/>
      <dgm:t>
        <a:bodyPr/>
        <a:lstStyle/>
        <a:p>
          <a:endParaRPr lang="en-US"/>
        </a:p>
      </dgm:t>
    </dgm:pt>
    <dgm:pt modelId="{CD60C298-6233-40F1-A810-E81231D8C80F}" type="sibTrans" cxnId="{46FDCD40-0F16-4BE4-9529-A1BDC1B57354}">
      <dgm:prSet/>
      <dgm:spPr/>
      <dgm:t>
        <a:bodyPr/>
        <a:lstStyle/>
        <a:p>
          <a:endParaRPr lang="en-US"/>
        </a:p>
      </dgm:t>
    </dgm:pt>
    <dgm:pt modelId="{8977919B-66E9-4474-89D2-E63B671A97A1}" type="pres">
      <dgm:prSet presAssocID="{43CC73E1-3164-4478-9C4C-3FD3CEEEF350}" presName="Name0" presStyleCnt="0">
        <dgm:presLayoutVars>
          <dgm:dir/>
          <dgm:animLvl val="lvl"/>
          <dgm:resizeHandles val="exact"/>
        </dgm:presLayoutVars>
      </dgm:prSet>
      <dgm:spPr/>
      <dgm:t>
        <a:bodyPr/>
        <a:lstStyle/>
        <a:p>
          <a:endParaRPr lang="en-US"/>
        </a:p>
      </dgm:t>
    </dgm:pt>
    <dgm:pt modelId="{CBE86976-ACAD-45F4-9399-424B5A5F8C09}" type="pres">
      <dgm:prSet presAssocID="{E7EFE56C-5E93-492A-87CF-98BCF7B88D74}" presName="composite" presStyleCnt="0"/>
      <dgm:spPr/>
    </dgm:pt>
    <dgm:pt modelId="{A6CC82CA-86CD-4F89-A5E4-1BBF85FB0ACF}" type="pres">
      <dgm:prSet presAssocID="{E7EFE56C-5E93-492A-87CF-98BCF7B88D74}" presName="parTx" presStyleLbl="alignNode1" presStyleIdx="0" presStyleCnt="3">
        <dgm:presLayoutVars>
          <dgm:chMax val="0"/>
          <dgm:chPref val="0"/>
          <dgm:bulletEnabled val="1"/>
        </dgm:presLayoutVars>
      </dgm:prSet>
      <dgm:spPr/>
      <dgm:t>
        <a:bodyPr/>
        <a:lstStyle/>
        <a:p>
          <a:endParaRPr lang="en-US"/>
        </a:p>
      </dgm:t>
    </dgm:pt>
    <dgm:pt modelId="{E7E2F361-C2DB-4FF1-B90A-08468D390B46}" type="pres">
      <dgm:prSet presAssocID="{E7EFE56C-5E93-492A-87CF-98BCF7B88D74}" presName="desTx" presStyleLbl="alignAccFollowNode1" presStyleIdx="0" presStyleCnt="3">
        <dgm:presLayoutVars>
          <dgm:bulletEnabled val="1"/>
        </dgm:presLayoutVars>
      </dgm:prSet>
      <dgm:spPr/>
      <dgm:t>
        <a:bodyPr/>
        <a:lstStyle/>
        <a:p>
          <a:endParaRPr lang="en-US"/>
        </a:p>
      </dgm:t>
    </dgm:pt>
    <dgm:pt modelId="{29D50023-4D0C-48C7-B824-E02FB3440C80}" type="pres">
      <dgm:prSet presAssocID="{2E89C23D-BCD9-47F6-A571-224C4D0EA031}" presName="space" presStyleCnt="0"/>
      <dgm:spPr/>
    </dgm:pt>
    <dgm:pt modelId="{3D172E6D-CEF7-4427-9426-9939DC3A5CC4}" type="pres">
      <dgm:prSet presAssocID="{C7CF0BE6-C275-469E-8776-DD27434ACABB}" presName="composite" presStyleCnt="0"/>
      <dgm:spPr/>
    </dgm:pt>
    <dgm:pt modelId="{952E8BE8-4218-4648-A47F-684BAABACDAF}" type="pres">
      <dgm:prSet presAssocID="{C7CF0BE6-C275-469E-8776-DD27434ACABB}" presName="parTx" presStyleLbl="alignNode1" presStyleIdx="1" presStyleCnt="3">
        <dgm:presLayoutVars>
          <dgm:chMax val="0"/>
          <dgm:chPref val="0"/>
          <dgm:bulletEnabled val="1"/>
        </dgm:presLayoutVars>
      </dgm:prSet>
      <dgm:spPr/>
      <dgm:t>
        <a:bodyPr/>
        <a:lstStyle/>
        <a:p>
          <a:endParaRPr lang="en-US"/>
        </a:p>
      </dgm:t>
    </dgm:pt>
    <dgm:pt modelId="{978B7662-F29C-48C5-A406-E5084AA49166}" type="pres">
      <dgm:prSet presAssocID="{C7CF0BE6-C275-469E-8776-DD27434ACABB}" presName="desTx" presStyleLbl="alignAccFollowNode1" presStyleIdx="1" presStyleCnt="3">
        <dgm:presLayoutVars>
          <dgm:bulletEnabled val="1"/>
        </dgm:presLayoutVars>
      </dgm:prSet>
      <dgm:spPr/>
      <dgm:t>
        <a:bodyPr/>
        <a:lstStyle/>
        <a:p>
          <a:endParaRPr lang="en-US"/>
        </a:p>
      </dgm:t>
    </dgm:pt>
    <dgm:pt modelId="{D751A745-9989-4A08-8A3C-97DBD001571A}" type="pres">
      <dgm:prSet presAssocID="{EBFBB048-30C8-4C09-ABC4-83A2F5A0C91A}" presName="space" presStyleCnt="0"/>
      <dgm:spPr/>
    </dgm:pt>
    <dgm:pt modelId="{9F883BF4-C265-45B1-B86A-9E419CF6DAE3}" type="pres">
      <dgm:prSet presAssocID="{4DDFDD5F-4BEA-4FF2-B092-F1DF5B2CC7F0}" presName="composite" presStyleCnt="0"/>
      <dgm:spPr/>
    </dgm:pt>
    <dgm:pt modelId="{B32A789C-27BA-4274-914F-2146AFDF6550}" type="pres">
      <dgm:prSet presAssocID="{4DDFDD5F-4BEA-4FF2-B092-F1DF5B2CC7F0}" presName="parTx" presStyleLbl="alignNode1" presStyleIdx="2" presStyleCnt="3">
        <dgm:presLayoutVars>
          <dgm:chMax val="0"/>
          <dgm:chPref val="0"/>
          <dgm:bulletEnabled val="1"/>
        </dgm:presLayoutVars>
      </dgm:prSet>
      <dgm:spPr/>
      <dgm:t>
        <a:bodyPr/>
        <a:lstStyle/>
        <a:p>
          <a:endParaRPr lang="en-US"/>
        </a:p>
      </dgm:t>
    </dgm:pt>
    <dgm:pt modelId="{B49FF655-8139-495F-974A-AC74426DEB7B}" type="pres">
      <dgm:prSet presAssocID="{4DDFDD5F-4BEA-4FF2-B092-F1DF5B2CC7F0}" presName="desTx" presStyleLbl="alignAccFollowNode1" presStyleIdx="2" presStyleCnt="3">
        <dgm:presLayoutVars>
          <dgm:bulletEnabled val="1"/>
        </dgm:presLayoutVars>
      </dgm:prSet>
      <dgm:spPr/>
      <dgm:t>
        <a:bodyPr/>
        <a:lstStyle/>
        <a:p>
          <a:endParaRPr lang="en-US"/>
        </a:p>
      </dgm:t>
    </dgm:pt>
  </dgm:ptLst>
  <dgm:cxnLst>
    <dgm:cxn modelId="{98F09A70-BDE0-49B6-B024-698866486F4D}" srcId="{E7EFE56C-5E93-492A-87CF-98BCF7B88D74}" destId="{AC2E710E-033F-4B25-B040-22575B6EAE49}" srcOrd="4" destOrd="0" parTransId="{164A710F-9675-44F7-9921-0A9D626C08FF}" sibTransId="{B9489403-C001-415C-8C97-30DDFF1DF402}"/>
    <dgm:cxn modelId="{DBC878D8-DD85-4C66-80FF-18AFA42699A2}" type="presOf" srcId="{AC2E710E-033F-4B25-B040-22575B6EAE49}" destId="{E7E2F361-C2DB-4FF1-B90A-08468D390B46}" srcOrd="0" destOrd="4" presId="urn:microsoft.com/office/officeart/2005/8/layout/hList1"/>
    <dgm:cxn modelId="{0D2B8BCA-2868-4FF3-9489-16AB4385DB37}" srcId="{43CC73E1-3164-4478-9C4C-3FD3CEEEF350}" destId="{4DDFDD5F-4BEA-4FF2-B092-F1DF5B2CC7F0}" srcOrd="2" destOrd="0" parTransId="{AE51AA96-140A-4DB1-97FF-1A0084881489}" sibTransId="{28E86C44-E797-402D-9226-B8635624333E}"/>
    <dgm:cxn modelId="{FF18FE02-1EB7-4DE1-BE0F-F42A53D14471}" type="presOf" srcId="{993BA8E6-D53E-4ACA-AF5F-56AF9F0BAA52}" destId="{E7E2F361-C2DB-4FF1-B90A-08468D390B46}" srcOrd="0" destOrd="0" presId="urn:microsoft.com/office/officeart/2005/8/layout/hList1"/>
    <dgm:cxn modelId="{D1F83DAD-38CF-4678-B07F-36EC40C01E2E}" type="presOf" srcId="{4BA9F47B-3389-4CC6-9763-013644E95184}" destId="{978B7662-F29C-48C5-A406-E5084AA49166}" srcOrd="0" destOrd="0" presId="urn:microsoft.com/office/officeart/2005/8/layout/hList1"/>
    <dgm:cxn modelId="{F0A2D8B6-9579-465C-BE9E-C4C395A4A1DC}" srcId="{4DDFDD5F-4BEA-4FF2-B092-F1DF5B2CC7F0}" destId="{5F1DCF68-C4DA-494A-B1A1-AEDBB79D1D42}" srcOrd="1" destOrd="0" parTransId="{D55CB6B7-4600-472D-B535-12BA595FBF4C}" sibTransId="{D88CC0E2-9090-4603-9F16-4F6F860B8389}"/>
    <dgm:cxn modelId="{46FDCD40-0F16-4BE4-9529-A1BDC1B57354}" srcId="{E7EFE56C-5E93-492A-87CF-98BCF7B88D74}" destId="{0B79CF05-6BF0-4D1F-8487-B62D970DC302}" srcOrd="3" destOrd="0" parTransId="{632A2D51-14A4-4763-8209-FA014A9B201A}" sibTransId="{CD60C298-6233-40F1-A810-E81231D8C80F}"/>
    <dgm:cxn modelId="{2CED0254-8056-419B-B89F-0217C21D963F}" type="presOf" srcId="{5F1DCF68-C4DA-494A-B1A1-AEDBB79D1D42}" destId="{B49FF655-8139-495F-974A-AC74426DEB7B}" srcOrd="0" destOrd="1" presId="urn:microsoft.com/office/officeart/2005/8/layout/hList1"/>
    <dgm:cxn modelId="{D4B0BEF1-C15B-4EF3-B732-DB3F8892FC62}" type="presOf" srcId="{43CC73E1-3164-4478-9C4C-3FD3CEEEF350}" destId="{8977919B-66E9-4474-89D2-E63B671A97A1}" srcOrd="0" destOrd="0" presId="urn:microsoft.com/office/officeart/2005/8/layout/hList1"/>
    <dgm:cxn modelId="{AC0827BC-0025-4B02-9F4D-95F0B73713D9}" type="presOf" srcId="{C7CF0BE6-C275-469E-8776-DD27434ACABB}" destId="{952E8BE8-4218-4648-A47F-684BAABACDAF}" srcOrd="0" destOrd="0" presId="urn:microsoft.com/office/officeart/2005/8/layout/hList1"/>
    <dgm:cxn modelId="{7CDDFD40-7A44-4086-98A2-94186F0A1761}" srcId="{43CC73E1-3164-4478-9C4C-3FD3CEEEF350}" destId="{C7CF0BE6-C275-469E-8776-DD27434ACABB}" srcOrd="1" destOrd="0" parTransId="{53C8FEEB-96BF-4B23-9FAC-591D6D42D53F}" sibTransId="{EBFBB048-30C8-4C09-ABC4-83A2F5A0C91A}"/>
    <dgm:cxn modelId="{79891D45-ADEC-4489-B2D0-3D2748F81C6A}" type="presOf" srcId="{9D98FF03-03A0-4564-A362-021BEC10C51D}" destId="{B49FF655-8139-495F-974A-AC74426DEB7B}" srcOrd="0" destOrd="0" presId="urn:microsoft.com/office/officeart/2005/8/layout/hList1"/>
    <dgm:cxn modelId="{D2B69432-3CDD-42AA-8427-4D357AA13165}" srcId="{43CC73E1-3164-4478-9C4C-3FD3CEEEF350}" destId="{E7EFE56C-5E93-492A-87CF-98BCF7B88D74}" srcOrd="0" destOrd="0" parTransId="{85A9563E-9E77-42D9-A711-0F3A4954BADE}" sibTransId="{2E89C23D-BCD9-47F6-A571-224C4D0EA031}"/>
    <dgm:cxn modelId="{9EB4E024-3AE2-4F29-9016-B4CB67FAD1BF}" srcId="{E7EFE56C-5E93-492A-87CF-98BCF7B88D74}" destId="{993BA8E6-D53E-4ACA-AF5F-56AF9F0BAA52}" srcOrd="0" destOrd="0" parTransId="{D6968F83-D1C8-4D92-9A50-18C5EC5EF15D}" sibTransId="{7B63DDDE-45B1-44B0-BC39-D0E71899942C}"/>
    <dgm:cxn modelId="{61386AAA-1710-4381-B50D-2652D53E03DA}" srcId="{E7EFE56C-5E93-492A-87CF-98BCF7B88D74}" destId="{2828B588-0EA1-4821-97A0-93CEEB9CAB1A}" srcOrd="2" destOrd="0" parTransId="{5FFB1708-C251-40CC-9241-67C2203BC4A9}" sibTransId="{BED76B23-9BF7-4100-8F21-C720448704E3}"/>
    <dgm:cxn modelId="{F9CC818D-90A4-4985-A30D-5B6A8890C709}" srcId="{E7EFE56C-5E93-492A-87CF-98BCF7B88D74}" destId="{C9132C16-EB6D-48A1-AA5A-B334A14B58C1}" srcOrd="1" destOrd="0" parTransId="{01C25054-01A6-417A-865E-1519C406C420}" sibTransId="{88E548F8-39FB-4147-B91C-7E96CC7D5F7E}"/>
    <dgm:cxn modelId="{B1B6ECA5-3DB7-4FF5-B867-839D4144C493}" type="presOf" srcId="{0CD6C4AF-5F56-450D-8CDE-67C9DC8ECF1F}" destId="{978B7662-F29C-48C5-A406-E5084AA49166}" srcOrd="0" destOrd="1" presId="urn:microsoft.com/office/officeart/2005/8/layout/hList1"/>
    <dgm:cxn modelId="{2D504465-E9B2-45D4-A52D-964C0B8A5103}" srcId="{C7CF0BE6-C275-469E-8776-DD27434ACABB}" destId="{0CD6C4AF-5F56-450D-8CDE-67C9DC8ECF1F}" srcOrd="1" destOrd="0" parTransId="{9E546703-76BB-49E4-99E0-8F736D45B62F}" sibTransId="{D97901C9-A9EE-4F21-B96D-A4474DFFDAFE}"/>
    <dgm:cxn modelId="{FF11056A-E4C0-467D-BDD0-F6E3D261CAF2}" type="presOf" srcId="{E7EFE56C-5E93-492A-87CF-98BCF7B88D74}" destId="{A6CC82CA-86CD-4F89-A5E4-1BBF85FB0ACF}" srcOrd="0" destOrd="0" presId="urn:microsoft.com/office/officeart/2005/8/layout/hList1"/>
    <dgm:cxn modelId="{2485D8E2-4878-4C7C-8A05-3427CA739092}" type="presOf" srcId="{0B79CF05-6BF0-4D1F-8487-B62D970DC302}" destId="{E7E2F361-C2DB-4FF1-B90A-08468D390B46}" srcOrd="0" destOrd="3" presId="urn:microsoft.com/office/officeart/2005/8/layout/hList1"/>
    <dgm:cxn modelId="{BADF8FBE-6EC3-4E14-A262-24F1ED9C2F85}" srcId="{4DDFDD5F-4BEA-4FF2-B092-F1DF5B2CC7F0}" destId="{9D98FF03-03A0-4564-A362-021BEC10C51D}" srcOrd="0" destOrd="0" parTransId="{AE4C1623-1F2D-4851-83DE-6C27F575BF3A}" sibTransId="{991A66BA-68CA-409A-B91A-110ACC844556}"/>
    <dgm:cxn modelId="{E9DF71D4-CFFA-4F4C-8981-E5F33B85CCDC}" type="presOf" srcId="{C9132C16-EB6D-48A1-AA5A-B334A14B58C1}" destId="{E7E2F361-C2DB-4FF1-B90A-08468D390B46}" srcOrd="0" destOrd="1" presId="urn:microsoft.com/office/officeart/2005/8/layout/hList1"/>
    <dgm:cxn modelId="{B6D69A79-4944-44E5-87D2-4BD2FDE59F06}" type="presOf" srcId="{2828B588-0EA1-4821-97A0-93CEEB9CAB1A}" destId="{E7E2F361-C2DB-4FF1-B90A-08468D390B46}" srcOrd="0" destOrd="2" presId="urn:microsoft.com/office/officeart/2005/8/layout/hList1"/>
    <dgm:cxn modelId="{E3B2413E-7B93-4436-9F67-253509C99884}" srcId="{C7CF0BE6-C275-469E-8776-DD27434ACABB}" destId="{4BA9F47B-3389-4CC6-9763-013644E95184}" srcOrd="0" destOrd="0" parTransId="{03344401-8709-41F6-88FB-711F42D02588}" sibTransId="{BFC02EAB-7D6A-4057-91AC-6A7B746E337B}"/>
    <dgm:cxn modelId="{EEB04AD7-37CB-4B4B-A537-57101AA93381}" type="presOf" srcId="{4DDFDD5F-4BEA-4FF2-B092-F1DF5B2CC7F0}" destId="{B32A789C-27BA-4274-914F-2146AFDF6550}" srcOrd="0" destOrd="0" presId="urn:microsoft.com/office/officeart/2005/8/layout/hList1"/>
    <dgm:cxn modelId="{D5A408F8-F998-42E8-BCC2-210090FBD1B7}" type="presParOf" srcId="{8977919B-66E9-4474-89D2-E63B671A97A1}" destId="{CBE86976-ACAD-45F4-9399-424B5A5F8C09}" srcOrd="0" destOrd="0" presId="urn:microsoft.com/office/officeart/2005/8/layout/hList1"/>
    <dgm:cxn modelId="{955A2F3D-7DBC-4541-BF26-F8CCD9C3758B}" type="presParOf" srcId="{CBE86976-ACAD-45F4-9399-424B5A5F8C09}" destId="{A6CC82CA-86CD-4F89-A5E4-1BBF85FB0ACF}" srcOrd="0" destOrd="0" presId="urn:microsoft.com/office/officeart/2005/8/layout/hList1"/>
    <dgm:cxn modelId="{3DE49599-247F-4FDF-BACF-11616F69946F}" type="presParOf" srcId="{CBE86976-ACAD-45F4-9399-424B5A5F8C09}" destId="{E7E2F361-C2DB-4FF1-B90A-08468D390B46}" srcOrd="1" destOrd="0" presId="urn:microsoft.com/office/officeart/2005/8/layout/hList1"/>
    <dgm:cxn modelId="{8CC0B5D0-DE87-43DD-A674-A1AA3D97E71D}" type="presParOf" srcId="{8977919B-66E9-4474-89D2-E63B671A97A1}" destId="{29D50023-4D0C-48C7-B824-E02FB3440C80}" srcOrd="1" destOrd="0" presId="urn:microsoft.com/office/officeart/2005/8/layout/hList1"/>
    <dgm:cxn modelId="{8CDB40AF-A3BA-49E5-8E7C-0DB3E02B69AE}" type="presParOf" srcId="{8977919B-66E9-4474-89D2-E63B671A97A1}" destId="{3D172E6D-CEF7-4427-9426-9939DC3A5CC4}" srcOrd="2" destOrd="0" presId="urn:microsoft.com/office/officeart/2005/8/layout/hList1"/>
    <dgm:cxn modelId="{73CDFBA1-B231-414C-A772-3EB720664A2B}" type="presParOf" srcId="{3D172E6D-CEF7-4427-9426-9939DC3A5CC4}" destId="{952E8BE8-4218-4648-A47F-684BAABACDAF}" srcOrd="0" destOrd="0" presId="urn:microsoft.com/office/officeart/2005/8/layout/hList1"/>
    <dgm:cxn modelId="{BDD9A10E-4EC5-477F-BD7D-8F02FB5358FB}" type="presParOf" srcId="{3D172E6D-CEF7-4427-9426-9939DC3A5CC4}" destId="{978B7662-F29C-48C5-A406-E5084AA49166}" srcOrd="1" destOrd="0" presId="urn:microsoft.com/office/officeart/2005/8/layout/hList1"/>
    <dgm:cxn modelId="{C4868319-92C7-4659-A664-CBE1A607BF2C}" type="presParOf" srcId="{8977919B-66E9-4474-89D2-E63B671A97A1}" destId="{D751A745-9989-4A08-8A3C-97DBD001571A}" srcOrd="3" destOrd="0" presId="urn:microsoft.com/office/officeart/2005/8/layout/hList1"/>
    <dgm:cxn modelId="{655A10E9-8EB9-4DAC-892C-4D5004626717}" type="presParOf" srcId="{8977919B-66E9-4474-89D2-E63B671A97A1}" destId="{9F883BF4-C265-45B1-B86A-9E419CF6DAE3}" srcOrd="4" destOrd="0" presId="urn:microsoft.com/office/officeart/2005/8/layout/hList1"/>
    <dgm:cxn modelId="{4BB505EA-A627-44E0-898D-12C6C213BFCB}" type="presParOf" srcId="{9F883BF4-C265-45B1-B86A-9E419CF6DAE3}" destId="{B32A789C-27BA-4274-914F-2146AFDF6550}" srcOrd="0" destOrd="0" presId="urn:microsoft.com/office/officeart/2005/8/layout/hList1"/>
    <dgm:cxn modelId="{9B647BA6-1696-4196-A527-0DDFEABB2B48}" type="presParOf" srcId="{9F883BF4-C265-45B1-B86A-9E419CF6DAE3}" destId="{B49FF655-8139-495F-974A-AC74426DEB7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DDEAAE-DE55-45A3-A4F7-3874E0140D37}"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E4D23657-D1E8-4B22-974B-8DC90813F51B}">
      <dgm:prSet phldrT="[Text]" custT="1"/>
      <dgm:spPr/>
      <dgm:t>
        <a:bodyPr/>
        <a:lstStyle/>
        <a:p>
          <a:r>
            <a:rPr lang="en-US" sz="2000" b="1" i="1" dirty="0" smtClean="0"/>
            <a:t>Step 1 </a:t>
          </a:r>
          <a:r>
            <a:rPr lang="en-US" sz="1600" dirty="0" smtClean="0"/>
            <a:t/>
          </a:r>
          <a:br>
            <a:rPr lang="en-US" sz="1600" dirty="0" smtClean="0"/>
          </a:br>
          <a:r>
            <a:rPr lang="en-US" sz="2000" b="0" dirty="0" smtClean="0"/>
            <a:t>Read and talk about the story with your group.</a:t>
          </a:r>
          <a:endParaRPr lang="en-US" sz="2000" b="0" dirty="0"/>
        </a:p>
      </dgm:t>
    </dgm:pt>
    <dgm:pt modelId="{89EF0911-2234-42D0-AEF3-7FADAFD12999}" type="parTrans" cxnId="{99F95D8E-A851-4953-A3C5-9BF7753ED9FA}">
      <dgm:prSet/>
      <dgm:spPr/>
      <dgm:t>
        <a:bodyPr/>
        <a:lstStyle/>
        <a:p>
          <a:endParaRPr lang="en-US"/>
        </a:p>
      </dgm:t>
    </dgm:pt>
    <dgm:pt modelId="{529487B0-19AA-4AAC-8F83-CF2C113EB84D}" type="sibTrans" cxnId="{99F95D8E-A851-4953-A3C5-9BF7753ED9FA}">
      <dgm:prSet/>
      <dgm:spPr/>
      <dgm:t>
        <a:bodyPr/>
        <a:lstStyle/>
        <a:p>
          <a:endParaRPr lang="en-US"/>
        </a:p>
      </dgm:t>
    </dgm:pt>
    <dgm:pt modelId="{EF034794-D109-40B6-8FA2-8971C3123AB6}">
      <dgm:prSet phldrT="[Text]" custT="1"/>
      <dgm:spPr/>
      <dgm:t>
        <a:bodyPr/>
        <a:lstStyle/>
        <a:p>
          <a:r>
            <a:rPr lang="en-US" sz="2000" b="1" i="1" dirty="0" smtClean="0"/>
            <a:t>Step 2</a:t>
          </a:r>
          <a:r>
            <a:rPr lang="en-US" sz="1600" dirty="0" smtClean="0"/>
            <a:t/>
          </a:r>
          <a:br>
            <a:rPr lang="en-US" sz="1600" dirty="0" smtClean="0"/>
          </a:br>
          <a:r>
            <a:rPr lang="en-US" sz="2000" b="0" dirty="0" smtClean="0"/>
            <a:t>Use symbols that represent the story to you.</a:t>
          </a:r>
          <a:endParaRPr lang="en-US" sz="2000" b="0" dirty="0"/>
        </a:p>
      </dgm:t>
    </dgm:pt>
    <dgm:pt modelId="{64D09C75-3D44-4CEF-9459-5C91DB44A9EA}" type="parTrans" cxnId="{80FF73C0-9BCD-436E-A85B-D6D7D322462C}">
      <dgm:prSet/>
      <dgm:spPr/>
      <dgm:t>
        <a:bodyPr/>
        <a:lstStyle/>
        <a:p>
          <a:endParaRPr lang="en-US"/>
        </a:p>
      </dgm:t>
    </dgm:pt>
    <dgm:pt modelId="{CDDFC891-FC62-4131-A642-2D94388BCCE2}" type="sibTrans" cxnId="{80FF73C0-9BCD-436E-A85B-D6D7D322462C}">
      <dgm:prSet/>
      <dgm:spPr/>
      <dgm:t>
        <a:bodyPr/>
        <a:lstStyle/>
        <a:p>
          <a:endParaRPr lang="en-US"/>
        </a:p>
      </dgm:t>
    </dgm:pt>
    <dgm:pt modelId="{15E11DBD-E9B5-4BCF-A56C-7AAE26CE30DC}">
      <dgm:prSet phldrT="[Text]" custT="1"/>
      <dgm:spPr/>
      <dgm:t>
        <a:bodyPr/>
        <a:lstStyle/>
        <a:p>
          <a:r>
            <a:rPr lang="en-US" sz="2000" b="1" i="1" dirty="0" smtClean="0"/>
            <a:t>Step 3</a:t>
          </a:r>
          <a:r>
            <a:rPr lang="en-US" sz="1300" dirty="0" smtClean="0"/>
            <a:t/>
          </a:r>
          <a:br>
            <a:rPr lang="en-US" sz="1300" dirty="0" smtClean="0"/>
          </a:br>
          <a:r>
            <a:rPr lang="en-US" sz="2400" b="0" dirty="0" smtClean="0"/>
            <a:t>Draw </a:t>
          </a:r>
          <a:endParaRPr lang="en-US" sz="2400" b="0" dirty="0"/>
        </a:p>
      </dgm:t>
    </dgm:pt>
    <dgm:pt modelId="{B7B43D5B-12E9-44B1-B818-4B50F6AD3C0A}" type="parTrans" cxnId="{5E0737F0-6DE4-4885-BC59-82E10D617E50}">
      <dgm:prSet/>
      <dgm:spPr/>
      <dgm:t>
        <a:bodyPr/>
        <a:lstStyle/>
        <a:p>
          <a:endParaRPr lang="en-US"/>
        </a:p>
      </dgm:t>
    </dgm:pt>
    <dgm:pt modelId="{329BDEDB-415B-4AB3-B964-E819D0C56DBB}" type="sibTrans" cxnId="{5E0737F0-6DE4-4885-BC59-82E10D617E50}">
      <dgm:prSet/>
      <dgm:spPr/>
      <dgm:t>
        <a:bodyPr/>
        <a:lstStyle/>
        <a:p>
          <a:endParaRPr lang="en-US"/>
        </a:p>
      </dgm:t>
    </dgm:pt>
    <dgm:pt modelId="{778AA374-0E17-4AEA-8EB6-0C342D57D8D8}">
      <dgm:prSet phldrT="[Text]" custT="1"/>
      <dgm:spPr/>
      <dgm:t>
        <a:bodyPr/>
        <a:lstStyle/>
        <a:p>
          <a:r>
            <a:rPr lang="en-US" sz="2000" b="1" i="1" dirty="0" smtClean="0"/>
            <a:t>Step 4 </a:t>
          </a:r>
        </a:p>
        <a:p>
          <a:r>
            <a:rPr lang="en-US" sz="2000" dirty="0" smtClean="0"/>
            <a:t>Share and talk about sketches.</a:t>
          </a:r>
          <a:endParaRPr lang="en-US" sz="2000" dirty="0"/>
        </a:p>
      </dgm:t>
    </dgm:pt>
    <dgm:pt modelId="{5E28F01D-9664-415C-A0CD-EBFDAB29426C}" type="parTrans" cxnId="{6F55886F-2AC8-4F4F-B328-821CB3A2117B}">
      <dgm:prSet/>
      <dgm:spPr/>
      <dgm:t>
        <a:bodyPr/>
        <a:lstStyle/>
        <a:p>
          <a:endParaRPr lang="en-US"/>
        </a:p>
      </dgm:t>
    </dgm:pt>
    <dgm:pt modelId="{1A604594-E883-4DA9-8A2A-16DFACE8640A}" type="sibTrans" cxnId="{6F55886F-2AC8-4F4F-B328-821CB3A2117B}">
      <dgm:prSet/>
      <dgm:spPr/>
      <dgm:t>
        <a:bodyPr/>
        <a:lstStyle/>
        <a:p>
          <a:endParaRPr lang="en-US"/>
        </a:p>
      </dgm:t>
    </dgm:pt>
    <dgm:pt modelId="{05F1A7D0-6E45-49DA-80B3-7FF4B8783E58}">
      <dgm:prSet phldrT="[Text]" custT="1"/>
      <dgm:spPr/>
      <dgm:t>
        <a:bodyPr/>
        <a:lstStyle/>
        <a:p>
          <a:r>
            <a:rPr lang="en-US" sz="2000" b="1" dirty="0" smtClean="0"/>
            <a:t>Step 5</a:t>
          </a:r>
          <a:r>
            <a:rPr lang="en-US" sz="1300" dirty="0" smtClean="0"/>
            <a:t/>
          </a:r>
          <a:br>
            <a:rPr lang="en-US" sz="1300" dirty="0" smtClean="0"/>
          </a:br>
          <a:r>
            <a:rPr lang="en-US" sz="2000" dirty="0" smtClean="0"/>
            <a:t>Choose one sketch to share with the class.</a:t>
          </a:r>
          <a:endParaRPr lang="en-US" sz="2000" dirty="0"/>
        </a:p>
      </dgm:t>
    </dgm:pt>
    <dgm:pt modelId="{3ECE110E-B07E-4F19-B2DF-3E42E99B2E8D}" type="parTrans" cxnId="{33A927E1-3C94-4A92-8DB3-42886008240C}">
      <dgm:prSet/>
      <dgm:spPr/>
      <dgm:t>
        <a:bodyPr/>
        <a:lstStyle/>
        <a:p>
          <a:endParaRPr lang="en-US"/>
        </a:p>
      </dgm:t>
    </dgm:pt>
    <dgm:pt modelId="{47B1D0F3-117D-4CE7-9037-3F5A4995054A}" type="sibTrans" cxnId="{33A927E1-3C94-4A92-8DB3-42886008240C}">
      <dgm:prSet/>
      <dgm:spPr/>
      <dgm:t>
        <a:bodyPr/>
        <a:lstStyle/>
        <a:p>
          <a:endParaRPr lang="en-US"/>
        </a:p>
      </dgm:t>
    </dgm:pt>
    <dgm:pt modelId="{5F95FD76-3204-420D-9268-DD7EFCEDCF23}">
      <dgm:prSet phldrT="[Text]" custT="1"/>
      <dgm:spPr/>
      <dgm:t>
        <a:bodyPr/>
        <a:lstStyle/>
        <a:p>
          <a:r>
            <a:rPr lang="en-US" sz="1800" b="1" dirty="0" smtClean="0"/>
            <a:t>Step 6  </a:t>
          </a:r>
        </a:p>
        <a:p>
          <a:r>
            <a:rPr lang="en-US" sz="2000" b="0" dirty="0" smtClean="0"/>
            <a:t>Revise sketch and make final copies</a:t>
          </a:r>
          <a:r>
            <a:rPr lang="en-US" sz="1600" dirty="0" smtClean="0"/>
            <a:t>. </a:t>
          </a:r>
          <a:endParaRPr lang="en-US" sz="1600" dirty="0"/>
        </a:p>
      </dgm:t>
    </dgm:pt>
    <dgm:pt modelId="{D65D2F94-8824-4A9E-A64B-0B4FBE325B69}" type="parTrans" cxnId="{52745CD3-BA16-4B7F-A109-C71D522286BD}">
      <dgm:prSet/>
      <dgm:spPr/>
      <dgm:t>
        <a:bodyPr/>
        <a:lstStyle/>
        <a:p>
          <a:endParaRPr lang="en-US"/>
        </a:p>
      </dgm:t>
    </dgm:pt>
    <dgm:pt modelId="{C565B0C6-FCC8-4EFD-B76B-C0D65162B36B}" type="sibTrans" cxnId="{52745CD3-BA16-4B7F-A109-C71D522286BD}">
      <dgm:prSet/>
      <dgm:spPr/>
      <dgm:t>
        <a:bodyPr/>
        <a:lstStyle/>
        <a:p>
          <a:endParaRPr lang="en-US"/>
        </a:p>
      </dgm:t>
    </dgm:pt>
    <dgm:pt modelId="{EB3CB291-E23A-4667-A32E-A640A76557A1}" type="pres">
      <dgm:prSet presAssocID="{41DDEAAE-DE55-45A3-A4F7-3874E0140D37}" presName="rootnode" presStyleCnt="0">
        <dgm:presLayoutVars>
          <dgm:chMax/>
          <dgm:chPref/>
          <dgm:dir/>
          <dgm:animLvl val="lvl"/>
        </dgm:presLayoutVars>
      </dgm:prSet>
      <dgm:spPr/>
      <dgm:t>
        <a:bodyPr/>
        <a:lstStyle/>
        <a:p>
          <a:endParaRPr lang="en-US"/>
        </a:p>
      </dgm:t>
    </dgm:pt>
    <dgm:pt modelId="{01035298-0CF7-4145-8EE2-24DBFEAF33BB}" type="pres">
      <dgm:prSet presAssocID="{E4D23657-D1E8-4B22-974B-8DC90813F51B}" presName="composite" presStyleCnt="0"/>
      <dgm:spPr/>
    </dgm:pt>
    <dgm:pt modelId="{21E1F518-1190-4883-914B-1FB66E6D3A63}" type="pres">
      <dgm:prSet presAssocID="{E4D23657-D1E8-4B22-974B-8DC90813F51B}" presName="LShape" presStyleLbl="alignNode1" presStyleIdx="0" presStyleCnt="11"/>
      <dgm:spPr/>
    </dgm:pt>
    <dgm:pt modelId="{80B372F1-8EF3-4532-ACC6-E65E1D63ACA2}" type="pres">
      <dgm:prSet presAssocID="{E4D23657-D1E8-4B22-974B-8DC90813F51B}" presName="ParentText" presStyleLbl="revTx" presStyleIdx="0" presStyleCnt="6" custScaleX="140786" custLinFactNeighborX="17348" custLinFactNeighborY="70">
        <dgm:presLayoutVars>
          <dgm:chMax val="0"/>
          <dgm:chPref val="0"/>
          <dgm:bulletEnabled val="1"/>
        </dgm:presLayoutVars>
      </dgm:prSet>
      <dgm:spPr/>
      <dgm:t>
        <a:bodyPr/>
        <a:lstStyle/>
        <a:p>
          <a:endParaRPr lang="en-US"/>
        </a:p>
      </dgm:t>
    </dgm:pt>
    <dgm:pt modelId="{B746139E-4627-4CCC-9299-5653D77ED24D}" type="pres">
      <dgm:prSet presAssocID="{E4D23657-D1E8-4B22-974B-8DC90813F51B}" presName="Triangle" presStyleLbl="alignNode1" presStyleIdx="1" presStyleCnt="11"/>
      <dgm:spPr/>
    </dgm:pt>
    <dgm:pt modelId="{780BC64D-2F67-498A-99F6-7EB28080D705}" type="pres">
      <dgm:prSet presAssocID="{529487B0-19AA-4AAC-8F83-CF2C113EB84D}" presName="sibTrans" presStyleCnt="0"/>
      <dgm:spPr/>
    </dgm:pt>
    <dgm:pt modelId="{68E230FA-2656-4C78-B827-58AFD214F445}" type="pres">
      <dgm:prSet presAssocID="{529487B0-19AA-4AAC-8F83-CF2C113EB84D}" presName="space" presStyleCnt="0"/>
      <dgm:spPr/>
    </dgm:pt>
    <dgm:pt modelId="{B07824BD-C1CB-4098-8E38-D3E1F721DF31}" type="pres">
      <dgm:prSet presAssocID="{EF034794-D109-40B6-8FA2-8971C3123AB6}" presName="composite" presStyleCnt="0"/>
      <dgm:spPr/>
    </dgm:pt>
    <dgm:pt modelId="{85769F8C-5820-4CB5-B01D-69A648973D8F}" type="pres">
      <dgm:prSet presAssocID="{EF034794-D109-40B6-8FA2-8971C3123AB6}" presName="LShape" presStyleLbl="alignNode1" presStyleIdx="2" presStyleCnt="11"/>
      <dgm:spPr/>
    </dgm:pt>
    <dgm:pt modelId="{18F7A15A-3ED1-4A32-B700-36B8D6BBE441}" type="pres">
      <dgm:prSet presAssocID="{EF034794-D109-40B6-8FA2-8971C3123AB6}" presName="ParentText" presStyleLbl="revTx" presStyleIdx="1" presStyleCnt="6" custScaleX="142971" custScaleY="177045" custLinFactNeighborX="20874" custLinFactNeighborY="41692">
        <dgm:presLayoutVars>
          <dgm:chMax val="0"/>
          <dgm:chPref val="0"/>
          <dgm:bulletEnabled val="1"/>
        </dgm:presLayoutVars>
      </dgm:prSet>
      <dgm:spPr/>
      <dgm:t>
        <a:bodyPr/>
        <a:lstStyle/>
        <a:p>
          <a:endParaRPr lang="en-US"/>
        </a:p>
      </dgm:t>
    </dgm:pt>
    <dgm:pt modelId="{F6F2BEFC-1674-4E8D-98FF-DE4432BB887C}" type="pres">
      <dgm:prSet presAssocID="{EF034794-D109-40B6-8FA2-8971C3123AB6}" presName="Triangle" presStyleLbl="alignNode1" presStyleIdx="3" presStyleCnt="11"/>
      <dgm:spPr/>
    </dgm:pt>
    <dgm:pt modelId="{E26373E0-D095-405B-9F4A-CC7FBB5BEBD2}" type="pres">
      <dgm:prSet presAssocID="{CDDFC891-FC62-4131-A642-2D94388BCCE2}" presName="sibTrans" presStyleCnt="0"/>
      <dgm:spPr/>
    </dgm:pt>
    <dgm:pt modelId="{8B10941C-73F0-477C-9F3D-EB0A4525ACBE}" type="pres">
      <dgm:prSet presAssocID="{CDDFC891-FC62-4131-A642-2D94388BCCE2}" presName="space" presStyleCnt="0"/>
      <dgm:spPr/>
    </dgm:pt>
    <dgm:pt modelId="{DF2F85E9-6BAE-40EA-8F18-DAFCA3EFFB69}" type="pres">
      <dgm:prSet presAssocID="{15E11DBD-E9B5-4BCF-A56C-7AAE26CE30DC}" presName="composite" presStyleCnt="0"/>
      <dgm:spPr/>
    </dgm:pt>
    <dgm:pt modelId="{A5E67CF4-39ED-4CC8-A27F-E45EA5D3AC44}" type="pres">
      <dgm:prSet presAssocID="{15E11DBD-E9B5-4BCF-A56C-7AAE26CE30DC}" presName="LShape" presStyleLbl="alignNode1" presStyleIdx="4" presStyleCnt="11" custLinFactNeighborY="-1414"/>
      <dgm:spPr/>
    </dgm:pt>
    <dgm:pt modelId="{F0124EB5-2136-46F3-B2F4-41A5196C24A0}" type="pres">
      <dgm:prSet presAssocID="{15E11DBD-E9B5-4BCF-A56C-7AAE26CE30DC}" presName="ParentText" presStyleLbl="revTx" presStyleIdx="2" presStyleCnt="6" custScaleX="136857" custLinFactNeighborX="19182" custLinFactNeighborY="-334">
        <dgm:presLayoutVars>
          <dgm:chMax val="0"/>
          <dgm:chPref val="0"/>
          <dgm:bulletEnabled val="1"/>
        </dgm:presLayoutVars>
      </dgm:prSet>
      <dgm:spPr/>
      <dgm:t>
        <a:bodyPr/>
        <a:lstStyle/>
        <a:p>
          <a:endParaRPr lang="en-US"/>
        </a:p>
      </dgm:t>
    </dgm:pt>
    <dgm:pt modelId="{D5E82CFA-3F05-41CB-A66C-3A904CCE06CE}" type="pres">
      <dgm:prSet presAssocID="{15E11DBD-E9B5-4BCF-A56C-7AAE26CE30DC}" presName="Triangle" presStyleLbl="alignNode1" presStyleIdx="5" presStyleCnt="11"/>
      <dgm:spPr/>
    </dgm:pt>
    <dgm:pt modelId="{F5574CB1-AC1C-4773-A4A7-C4CE14EF6374}" type="pres">
      <dgm:prSet presAssocID="{329BDEDB-415B-4AB3-B964-E819D0C56DBB}" presName="sibTrans" presStyleCnt="0"/>
      <dgm:spPr/>
    </dgm:pt>
    <dgm:pt modelId="{14FCF07D-F999-4928-B62C-1135C3080FD1}" type="pres">
      <dgm:prSet presAssocID="{329BDEDB-415B-4AB3-B964-E819D0C56DBB}" presName="space" presStyleCnt="0"/>
      <dgm:spPr/>
    </dgm:pt>
    <dgm:pt modelId="{2489F161-D1CF-4A3D-8E95-6382395DC25B}" type="pres">
      <dgm:prSet presAssocID="{778AA374-0E17-4AEA-8EB6-0C342D57D8D8}" presName="composite" presStyleCnt="0"/>
      <dgm:spPr/>
    </dgm:pt>
    <dgm:pt modelId="{06EAFCDC-2041-4C37-BE64-7627BAA16382}" type="pres">
      <dgm:prSet presAssocID="{778AA374-0E17-4AEA-8EB6-0C342D57D8D8}" presName="LShape" presStyleLbl="alignNode1" presStyleIdx="6" presStyleCnt="11"/>
      <dgm:spPr/>
    </dgm:pt>
    <dgm:pt modelId="{AFC6068B-131B-444D-AF53-A5A2A6DC9AE7}" type="pres">
      <dgm:prSet presAssocID="{778AA374-0E17-4AEA-8EB6-0C342D57D8D8}" presName="ParentText" presStyleLbl="revTx" presStyleIdx="3" presStyleCnt="6">
        <dgm:presLayoutVars>
          <dgm:chMax val="0"/>
          <dgm:chPref val="0"/>
          <dgm:bulletEnabled val="1"/>
        </dgm:presLayoutVars>
      </dgm:prSet>
      <dgm:spPr/>
      <dgm:t>
        <a:bodyPr/>
        <a:lstStyle/>
        <a:p>
          <a:endParaRPr lang="en-US"/>
        </a:p>
      </dgm:t>
    </dgm:pt>
    <dgm:pt modelId="{F62C0D9F-BF11-4D63-A28B-80FA21343A28}" type="pres">
      <dgm:prSet presAssocID="{778AA374-0E17-4AEA-8EB6-0C342D57D8D8}" presName="Triangle" presStyleLbl="alignNode1" presStyleIdx="7" presStyleCnt="11"/>
      <dgm:spPr/>
    </dgm:pt>
    <dgm:pt modelId="{F5EC4F6A-2B4F-420C-9BEA-A14EFB832731}" type="pres">
      <dgm:prSet presAssocID="{1A604594-E883-4DA9-8A2A-16DFACE8640A}" presName="sibTrans" presStyleCnt="0"/>
      <dgm:spPr/>
    </dgm:pt>
    <dgm:pt modelId="{41DC2B0B-BD37-48C1-BB85-7F75AC60BB5F}" type="pres">
      <dgm:prSet presAssocID="{1A604594-E883-4DA9-8A2A-16DFACE8640A}" presName="space" presStyleCnt="0"/>
      <dgm:spPr/>
    </dgm:pt>
    <dgm:pt modelId="{D2C6C114-9E17-4E64-9FCF-9C4365FE25B7}" type="pres">
      <dgm:prSet presAssocID="{05F1A7D0-6E45-49DA-80B3-7FF4B8783E58}" presName="composite" presStyleCnt="0"/>
      <dgm:spPr/>
    </dgm:pt>
    <dgm:pt modelId="{BA06DEFD-3E20-41CA-8CC7-585BE7A02A00}" type="pres">
      <dgm:prSet presAssocID="{05F1A7D0-6E45-49DA-80B3-7FF4B8783E58}" presName="LShape" presStyleLbl="alignNode1" presStyleIdx="8" presStyleCnt="11"/>
      <dgm:spPr/>
    </dgm:pt>
    <dgm:pt modelId="{D81336A4-814F-45EF-B582-2466B0D2E2A7}" type="pres">
      <dgm:prSet presAssocID="{05F1A7D0-6E45-49DA-80B3-7FF4B8783E58}" presName="ParentText" presStyleLbl="revTx" presStyleIdx="4" presStyleCnt="6" custScaleX="117497" custLinFactNeighborX="11237" custLinFactNeighborY="2755">
        <dgm:presLayoutVars>
          <dgm:chMax val="0"/>
          <dgm:chPref val="0"/>
          <dgm:bulletEnabled val="1"/>
        </dgm:presLayoutVars>
      </dgm:prSet>
      <dgm:spPr/>
      <dgm:t>
        <a:bodyPr/>
        <a:lstStyle/>
        <a:p>
          <a:endParaRPr lang="en-US"/>
        </a:p>
      </dgm:t>
    </dgm:pt>
    <dgm:pt modelId="{A2C07D0D-8945-4256-877D-318385562050}" type="pres">
      <dgm:prSet presAssocID="{05F1A7D0-6E45-49DA-80B3-7FF4B8783E58}" presName="Triangle" presStyleLbl="alignNode1" presStyleIdx="9" presStyleCnt="11"/>
      <dgm:spPr/>
    </dgm:pt>
    <dgm:pt modelId="{09290CDA-0586-4404-B367-B0D102D241CE}" type="pres">
      <dgm:prSet presAssocID="{47B1D0F3-117D-4CE7-9037-3F5A4995054A}" presName="sibTrans" presStyleCnt="0"/>
      <dgm:spPr/>
    </dgm:pt>
    <dgm:pt modelId="{E266ADFA-BA20-48A2-958A-6D18E12DE808}" type="pres">
      <dgm:prSet presAssocID="{47B1D0F3-117D-4CE7-9037-3F5A4995054A}" presName="space" presStyleCnt="0"/>
      <dgm:spPr/>
    </dgm:pt>
    <dgm:pt modelId="{95575EDD-F5ED-447A-B015-08AAF007BC10}" type="pres">
      <dgm:prSet presAssocID="{5F95FD76-3204-420D-9268-DD7EFCEDCF23}" presName="composite" presStyleCnt="0"/>
      <dgm:spPr/>
    </dgm:pt>
    <dgm:pt modelId="{0F0A2D35-6203-4A9A-BF0E-6696F397407F}" type="pres">
      <dgm:prSet presAssocID="{5F95FD76-3204-420D-9268-DD7EFCEDCF23}" presName="LShape" presStyleLbl="alignNode1" presStyleIdx="10" presStyleCnt="11"/>
      <dgm:spPr/>
    </dgm:pt>
    <dgm:pt modelId="{332F5221-716D-48FC-B20C-5A8327D8FE8A}" type="pres">
      <dgm:prSet presAssocID="{5F95FD76-3204-420D-9268-DD7EFCEDCF23}" presName="ParentText" presStyleLbl="revTx" presStyleIdx="5" presStyleCnt="6" custScaleX="125739" custScaleY="158085" custLinFactNeighborX="21404" custLinFactNeighborY="42581">
        <dgm:presLayoutVars>
          <dgm:chMax val="0"/>
          <dgm:chPref val="0"/>
          <dgm:bulletEnabled val="1"/>
        </dgm:presLayoutVars>
      </dgm:prSet>
      <dgm:spPr/>
      <dgm:t>
        <a:bodyPr/>
        <a:lstStyle/>
        <a:p>
          <a:endParaRPr lang="en-US"/>
        </a:p>
      </dgm:t>
    </dgm:pt>
  </dgm:ptLst>
  <dgm:cxnLst>
    <dgm:cxn modelId="{B83A164C-1DF0-4B4B-A0DD-60C076A3E401}" type="presOf" srcId="{15E11DBD-E9B5-4BCF-A56C-7AAE26CE30DC}" destId="{F0124EB5-2136-46F3-B2F4-41A5196C24A0}" srcOrd="0" destOrd="0" presId="urn:microsoft.com/office/officeart/2009/3/layout/StepUpProcess"/>
    <dgm:cxn modelId="{6F55886F-2AC8-4F4F-B328-821CB3A2117B}" srcId="{41DDEAAE-DE55-45A3-A4F7-3874E0140D37}" destId="{778AA374-0E17-4AEA-8EB6-0C342D57D8D8}" srcOrd="3" destOrd="0" parTransId="{5E28F01D-9664-415C-A0CD-EBFDAB29426C}" sibTransId="{1A604594-E883-4DA9-8A2A-16DFACE8640A}"/>
    <dgm:cxn modelId="{BA2BFDB1-A95F-4CB6-A37D-99D8304EFD12}" type="presOf" srcId="{41DDEAAE-DE55-45A3-A4F7-3874E0140D37}" destId="{EB3CB291-E23A-4667-A32E-A640A76557A1}" srcOrd="0" destOrd="0" presId="urn:microsoft.com/office/officeart/2009/3/layout/StepUpProcess"/>
    <dgm:cxn modelId="{52745CD3-BA16-4B7F-A109-C71D522286BD}" srcId="{41DDEAAE-DE55-45A3-A4F7-3874E0140D37}" destId="{5F95FD76-3204-420D-9268-DD7EFCEDCF23}" srcOrd="5" destOrd="0" parTransId="{D65D2F94-8824-4A9E-A64B-0B4FBE325B69}" sibTransId="{C565B0C6-FCC8-4EFD-B76B-C0D65162B36B}"/>
    <dgm:cxn modelId="{33A927E1-3C94-4A92-8DB3-42886008240C}" srcId="{41DDEAAE-DE55-45A3-A4F7-3874E0140D37}" destId="{05F1A7D0-6E45-49DA-80B3-7FF4B8783E58}" srcOrd="4" destOrd="0" parTransId="{3ECE110E-B07E-4F19-B2DF-3E42E99B2E8D}" sibTransId="{47B1D0F3-117D-4CE7-9037-3F5A4995054A}"/>
    <dgm:cxn modelId="{80FF73C0-9BCD-436E-A85B-D6D7D322462C}" srcId="{41DDEAAE-DE55-45A3-A4F7-3874E0140D37}" destId="{EF034794-D109-40B6-8FA2-8971C3123AB6}" srcOrd="1" destOrd="0" parTransId="{64D09C75-3D44-4CEF-9459-5C91DB44A9EA}" sibTransId="{CDDFC891-FC62-4131-A642-2D94388BCCE2}"/>
    <dgm:cxn modelId="{5E0737F0-6DE4-4885-BC59-82E10D617E50}" srcId="{41DDEAAE-DE55-45A3-A4F7-3874E0140D37}" destId="{15E11DBD-E9B5-4BCF-A56C-7AAE26CE30DC}" srcOrd="2" destOrd="0" parTransId="{B7B43D5B-12E9-44B1-B818-4B50F6AD3C0A}" sibTransId="{329BDEDB-415B-4AB3-B964-E819D0C56DBB}"/>
    <dgm:cxn modelId="{876BF600-4018-46E6-BC5E-EAF7D345A7E5}" type="presOf" srcId="{EF034794-D109-40B6-8FA2-8971C3123AB6}" destId="{18F7A15A-3ED1-4A32-B700-36B8D6BBE441}" srcOrd="0" destOrd="0" presId="urn:microsoft.com/office/officeart/2009/3/layout/StepUpProcess"/>
    <dgm:cxn modelId="{399FCA0D-6880-48AD-B4B7-D51D15F5BBBC}" type="presOf" srcId="{05F1A7D0-6E45-49DA-80B3-7FF4B8783E58}" destId="{D81336A4-814F-45EF-B582-2466B0D2E2A7}" srcOrd="0" destOrd="0" presId="urn:microsoft.com/office/officeart/2009/3/layout/StepUpProcess"/>
    <dgm:cxn modelId="{99F95D8E-A851-4953-A3C5-9BF7753ED9FA}" srcId="{41DDEAAE-DE55-45A3-A4F7-3874E0140D37}" destId="{E4D23657-D1E8-4B22-974B-8DC90813F51B}" srcOrd="0" destOrd="0" parTransId="{89EF0911-2234-42D0-AEF3-7FADAFD12999}" sibTransId="{529487B0-19AA-4AAC-8F83-CF2C113EB84D}"/>
    <dgm:cxn modelId="{31AB4CBC-99DD-4940-8F9C-6A945C2DE563}" type="presOf" srcId="{778AA374-0E17-4AEA-8EB6-0C342D57D8D8}" destId="{AFC6068B-131B-444D-AF53-A5A2A6DC9AE7}" srcOrd="0" destOrd="0" presId="urn:microsoft.com/office/officeart/2009/3/layout/StepUpProcess"/>
    <dgm:cxn modelId="{27BD3854-F7A7-41AA-A507-565FADA77700}" type="presOf" srcId="{5F95FD76-3204-420D-9268-DD7EFCEDCF23}" destId="{332F5221-716D-48FC-B20C-5A8327D8FE8A}" srcOrd="0" destOrd="0" presId="urn:microsoft.com/office/officeart/2009/3/layout/StepUpProcess"/>
    <dgm:cxn modelId="{6B8A4A88-C7D4-43A4-AB18-20985145DBE7}" type="presOf" srcId="{E4D23657-D1E8-4B22-974B-8DC90813F51B}" destId="{80B372F1-8EF3-4532-ACC6-E65E1D63ACA2}" srcOrd="0" destOrd="0" presId="urn:microsoft.com/office/officeart/2009/3/layout/StepUpProcess"/>
    <dgm:cxn modelId="{9D9F716F-5DCA-42F8-B3EF-CD82E52AE0E3}" type="presParOf" srcId="{EB3CB291-E23A-4667-A32E-A640A76557A1}" destId="{01035298-0CF7-4145-8EE2-24DBFEAF33BB}" srcOrd="0" destOrd="0" presId="urn:microsoft.com/office/officeart/2009/3/layout/StepUpProcess"/>
    <dgm:cxn modelId="{0738125D-D71F-454F-BD46-30B80EA51E92}" type="presParOf" srcId="{01035298-0CF7-4145-8EE2-24DBFEAF33BB}" destId="{21E1F518-1190-4883-914B-1FB66E6D3A63}" srcOrd="0" destOrd="0" presId="urn:microsoft.com/office/officeart/2009/3/layout/StepUpProcess"/>
    <dgm:cxn modelId="{74C6917E-4505-442D-84C8-C3E1FEB8026D}" type="presParOf" srcId="{01035298-0CF7-4145-8EE2-24DBFEAF33BB}" destId="{80B372F1-8EF3-4532-ACC6-E65E1D63ACA2}" srcOrd="1" destOrd="0" presId="urn:microsoft.com/office/officeart/2009/3/layout/StepUpProcess"/>
    <dgm:cxn modelId="{699658D0-F033-4320-8516-8DC5A952F8E6}" type="presParOf" srcId="{01035298-0CF7-4145-8EE2-24DBFEAF33BB}" destId="{B746139E-4627-4CCC-9299-5653D77ED24D}" srcOrd="2" destOrd="0" presId="urn:microsoft.com/office/officeart/2009/3/layout/StepUpProcess"/>
    <dgm:cxn modelId="{09AB7DE7-FBB6-40D0-98D9-4716FB831CDD}" type="presParOf" srcId="{EB3CB291-E23A-4667-A32E-A640A76557A1}" destId="{780BC64D-2F67-498A-99F6-7EB28080D705}" srcOrd="1" destOrd="0" presId="urn:microsoft.com/office/officeart/2009/3/layout/StepUpProcess"/>
    <dgm:cxn modelId="{6D242574-DABE-4EE9-8B1D-CB86D6327152}" type="presParOf" srcId="{780BC64D-2F67-498A-99F6-7EB28080D705}" destId="{68E230FA-2656-4C78-B827-58AFD214F445}" srcOrd="0" destOrd="0" presId="urn:microsoft.com/office/officeart/2009/3/layout/StepUpProcess"/>
    <dgm:cxn modelId="{14822B39-8802-4D47-9CF7-DBA09B7AFD66}" type="presParOf" srcId="{EB3CB291-E23A-4667-A32E-A640A76557A1}" destId="{B07824BD-C1CB-4098-8E38-D3E1F721DF31}" srcOrd="2" destOrd="0" presId="urn:microsoft.com/office/officeart/2009/3/layout/StepUpProcess"/>
    <dgm:cxn modelId="{65165DF8-7DE2-49BF-9616-67A410FBB81A}" type="presParOf" srcId="{B07824BD-C1CB-4098-8E38-D3E1F721DF31}" destId="{85769F8C-5820-4CB5-B01D-69A648973D8F}" srcOrd="0" destOrd="0" presId="urn:microsoft.com/office/officeart/2009/3/layout/StepUpProcess"/>
    <dgm:cxn modelId="{56CE5211-3ABC-44C6-AC22-FD76D6931913}" type="presParOf" srcId="{B07824BD-C1CB-4098-8E38-D3E1F721DF31}" destId="{18F7A15A-3ED1-4A32-B700-36B8D6BBE441}" srcOrd="1" destOrd="0" presId="urn:microsoft.com/office/officeart/2009/3/layout/StepUpProcess"/>
    <dgm:cxn modelId="{BAD30B4E-B8E8-45A9-A84C-C3D2E9C36893}" type="presParOf" srcId="{B07824BD-C1CB-4098-8E38-D3E1F721DF31}" destId="{F6F2BEFC-1674-4E8D-98FF-DE4432BB887C}" srcOrd="2" destOrd="0" presId="urn:microsoft.com/office/officeart/2009/3/layout/StepUpProcess"/>
    <dgm:cxn modelId="{05AFD527-638D-4D11-8DAE-CB7E182F26A8}" type="presParOf" srcId="{EB3CB291-E23A-4667-A32E-A640A76557A1}" destId="{E26373E0-D095-405B-9F4A-CC7FBB5BEBD2}" srcOrd="3" destOrd="0" presId="urn:microsoft.com/office/officeart/2009/3/layout/StepUpProcess"/>
    <dgm:cxn modelId="{69DD35FE-B935-44CC-B8BB-22BFD33859B5}" type="presParOf" srcId="{E26373E0-D095-405B-9F4A-CC7FBB5BEBD2}" destId="{8B10941C-73F0-477C-9F3D-EB0A4525ACBE}" srcOrd="0" destOrd="0" presId="urn:microsoft.com/office/officeart/2009/3/layout/StepUpProcess"/>
    <dgm:cxn modelId="{933F4E3B-3E9A-4E99-A752-B60546BDEF8F}" type="presParOf" srcId="{EB3CB291-E23A-4667-A32E-A640A76557A1}" destId="{DF2F85E9-6BAE-40EA-8F18-DAFCA3EFFB69}" srcOrd="4" destOrd="0" presId="urn:microsoft.com/office/officeart/2009/3/layout/StepUpProcess"/>
    <dgm:cxn modelId="{59DEF2A5-9E2F-4E17-99F6-E858A6BB5D7D}" type="presParOf" srcId="{DF2F85E9-6BAE-40EA-8F18-DAFCA3EFFB69}" destId="{A5E67CF4-39ED-4CC8-A27F-E45EA5D3AC44}" srcOrd="0" destOrd="0" presId="urn:microsoft.com/office/officeart/2009/3/layout/StepUpProcess"/>
    <dgm:cxn modelId="{002EA053-B6FF-4F92-BF7D-7961D092D003}" type="presParOf" srcId="{DF2F85E9-6BAE-40EA-8F18-DAFCA3EFFB69}" destId="{F0124EB5-2136-46F3-B2F4-41A5196C24A0}" srcOrd="1" destOrd="0" presId="urn:microsoft.com/office/officeart/2009/3/layout/StepUpProcess"/>
    <dgm:cxn modelId="{D636C6AB-9C09-475E-BD0C-F27F01ED6EA0}" type="presParOf" srcId="{DF2F85E9-6BAE-40EA-8F18-DAFCA3EFFB69}" destId="{D5E82CFA-3F05-41CB-A66C-3A904CCE06CE}" srcOrd="2" destOrd="0" presId="urn:microsoft.com/office/officeart/2009/3/layout/StepUpProcess"/>
    <dgm:cxn modelId="{73E98938-0A70-4B8F-BA02-37CF5890EBC0}" type="presParOf" srcId="{EB3CB291-E23A-4667-A32E-A640A76557A1}" destId="{F5574CB1-AC1C-4773-A4A7-C4CE14EF6374}" srcOrd="5" destOrd="0" presId="urn:microsoft.com/office/officeart/2009/3/layout/StepUpProcess"/>
    <dgm:cxn modelId="{74DAEE51-D122-4F74-82C9-C85C707B7ED7}" type="presParOf" srcId="{F5574CB1-AC1C-4773-A4A7-C4CE14EF6374}" destId="{14FCF07D-F999-4928-B62C-1135C3080FD1}" srcOrd="0" destOrd="0" presId="urn:microsoft.com/office/officeart/2009/3/layout/StepUpProcess"/>
    <dgm:cxn modelId="{73E6F207-ED2C-4EA1-BB6C-E4D11D37E4CB}" type="presParOf" srcId="{EB3CB291-E23A-4667-A32E-A640A76557A1}" destId="{2489F161-D1CF-4A3D-8E95-6382395DC25B}" srcOrd="6" destOrd="0" presId="urn:microsoft.com/office/officeart/2009/3/layout/StepUpProcess"/>
    <dgm:cxn modelId="{6A9A345A-E353-496D-8CD4-F7AF254EE9C7}" type="presParOf" srcId="{2489F161-D1CF-4A3D-8E95-6382395DC25B}" destId="{06EAFCDC-2041-4C37-BE64-7627BAA16382}" srcOrd="0" destOrd="0" presId="urn:microsoft.com/office/officeart/2009/3/layout/StepUpProcess"/>
    <dgm:cxn modelId="{F19BB6FA-153D-406C-B2C2-BA33F907E732}" type="presParOf" srcId="{2489F161-D1CF-4A3D-8E95-6382395DC25B}" destId="{AFC6068B-131B-444D-AF53-A5A2A6DC9AE7}" srcOrd="1" destOrd="0" presId="urn:microsoft.com/office/officeart/2009/3/layout/StepUpProcess"/>
    <dgm:cxn modelId="{B0454CBF-4C06-45ED-AA59-D00649A48B59}" type="presParOf" srcId="{2489F161-D1CF-4A3D-8E95-6382395DC25B}" destId="{F62C0D9F-BF11-4D63-A28B-80FA21343A28}" srcOrd="2" destOrd="0" presId="urn:microsoft.com/office/officeart/2009/3/layout/StepUpProcess"/>
    <dgm:cxn modelId="{A2FC2729-0329-4B0D-AAE3-2BBD04728B27}" type="presParOf" srcId="{EB3CB291-E23A-4667-A32E-A640A76557A1}" destId="{F5EC4F6A-2B4F-420C-9BEA-A14EFB832731}" srcOrd="7" destOrd="0" presId="urn:microsoft.com/office/officeart/2009/3/layout/StepUpProcess"/>
    <dgm:cxn modelId="{11E10766-DD26-452E-AED6-AB2DAE35A040}" type="presParOf" srcId="{F5EC4F6A-2B4F-420C-9BEA-A14EFB832731}" destId="{41DC2B0B-BD37-48C1-BB85-7F75AC60BB5F}" srcOrd="0" destOrd="0" presId="urn:microsoft.com/office/officeart/2009/3/layout/StepUpProcess"/>
    <dgm:cxn modelId="{EC740F62-ABAB-45B6-B325-E02234104661}" type="presParOf" srcId="{EB3CB291-E23A-4667-A32E-A640A76557A1}" destId="{D2C6C114-9E17-4E64-9FCF-9C4365FE25B7}" srcOrd="8" destOrd="0" presId="urn:microsoft.com/office/officeart/2009/3/layout/StepUpProcess"/>
    <dgm:cxn modelId="{34AA3F17-7861-4B42-9BE2-CD542D62BECD}" type="presParOf" srcId="{D2C6C114-9E17-4E64-9FCF-9C4365FE25B7}" destId="{BA06DEFD-3E20-41CA-8CC7-585BE7A02A00}" srcOrd="0" destOrd="0" presId="urn:microsoft.com/office/officeart/2009/3/layout/StepUpProcess"/>
    <dgm:cxn modelId="{DBACECB0-39D9-4B31-BE5C-F817217390F3}" type="presParOf" srcId="{D2C6C114-9E17-4E64-9FCF-9C4365FE25B7}" destId="{D81336A4-814F-45EF-B582-2466B0D2E2A7}" srcOrd="1" destOrd="0" presId="urn:microsoft.com/office/officeart/2009/3/layout/StepUpProcess"/>
    <dgm:cxn modelId="{D48D596F-F385-45F9-8820-74EF36E5C4C4}" type="presParOf" srcId="{D2C6C114-9E17-4E64-9FCF-9C4365FE25B7}" destId="{A2C07D0D-8945-4256-877D-318385562050}" srcOrd="2" destOrd="0" presId="urn:microsoft.com/office/officeart/2009/3/layout/StepUpProcess"/>
    <dgm:cxn modelId="{E48CA9B3-1BAA-48E9-9113-7F0179162895}" type="presParOf" srcId="{EB3CB291-E23A-4667-A32E-A640A76557A1}" destId="{09290CDA-0586-4404-B367-B0D102D241CE}" srcOrd="9" destOrd="0" presId="urn:microsoft.com/office/officeart/2009/3/layout/StepUpProcess"/>
    <dgm:cxn modelId="{57B59FDC-D162-43A3-8298-366D09EE8305}" type="presParOf" srcId="{09290CDA-0586-4404-B367-B0D102D241CE}" destId="{E266ADFA-BA20-48A2-958A-6D18E12DE808}" srcOrd="0" destOrd="0" presId="urn:microsoft.com/office/officeart/2009/3/layout/StepUpProcess"/>
    <dgm:cxn modelId="{7C277264-9621-4056-AD2C-96AC89104454}" type="presParOf" srcId="{EB3CB291-E23A-4667-A32E-A640A76557A1}" destId="{95575EDD-F5ED-447A-B015-08AAF007BC10}" srcOrd="10" destOrd="0" presId="urn:microsoft.com/office/officeart/2009/3/layout/StepUpProcess"/>
    <dgm:cxn modelId="{A0A4EBE0-AF31-4B73-A86B-B06239E742B7}" type="presParOf" srcId="{95575EDD-F5ED-447A-B015-08AAF007BC10}" destId="{0F0A2D35-6203-4A9A-BF0E-6696F397407F}" srcOrd="0" destOrd="0" presId="urn:microsoft.com/office/officeart/2009/3/layout/StepUpProcess"/>
    <dgm:cxn modelId="{96323478-AE3C-4721-9D14-B67D67A83C6F}" type="presParOf" srcId="{95575EDD-F5ED-447A-B015-08AAF007BC10}" destId="{332F5221-716D-48FC-B20C-5A8327D8FE8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D3467F-FEA8-43F9-AFBC-624764A52B61}"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en-US"/>
        </a:p>
      </dgm:t>
    </dgm:pt>
    <dgm:pt modelId="{784EC07E-443A-4376-8107-000F03DCBA11}">
      <dgm:prSet phldrT="[Text]"/>
      <dgm:spPr/>
      <dgm:t>
        <a:bodyPr/>
        <a:lstStyle/>
        <a:p>
          <a:r>
            <a:rPr lang="en-US" dirty="0" smtClean="0"/>
            <a:t>Hyperbole</a:t>
          </a:r>
          <a:endParaRPr lang="en-US" dirty="0"/>
        </a:p>
      </dgm:t>
    </dgm:pt>
    <dgm:pt modelId="{0317B587-C08D-49DA-BD3A-B7ED8D503272}" type="parTrans" cxnId="{E30CD67A-5507-483E-A995-94D82624F972}">
      <dgm:prSet/>
      <dgm:spPr/>
      <dgm:t>
        <a:bodyPr/>
        <a:lstStyle/>
        <a:p>
          <a:endParaRPr lang="en-US"/>
        </a:p>
      </dgm:t>
    </dgm:pt>
    <dgm:pt modelId="{0AA0D466-EB2F-4A97-A503-0204BF7C3994}" type="sibTrans" cxnId="{E30CD67A-5507-483E-A995-94D82624F972}">
      <dgm:prSet/>
      <dgm:spPr/>
      <dgm:t>
        <a:bodyPr/>
        <a:lstStyle/>
        <a:p>
          <a:endParaRPr lang="en-US"/>
        </a:p>
      </dgm:t>
    </dgm:pt>
    <dgm:pt modelId="{73450A29-1E45-47C8-8DC6-F8F57FD5ABFC}">
      <dgm:prSet phldrT="[Text]"/>
      <dgm:spPr/>
      <dgm:t>
        <a:bodyPr/>
        <a:lstStyle/>
        <a:p>
          <a:r>
            <a:rPr lang="en-US" dirty="0" smtClean="0"/>
            <a:t>         Alliteration</a:t>
          </a:r>
          <a:endParaRPr lang="en-US" dirty="0"/>
        </a:p>
      </dgm:t>
    </dgm:pt>
    <dgm:pt modelId="{677B8486-5821-49C9-93B2-CB8B93294D91}" type="parTrans" cxnId="{7F71CA0C-06D4-4983-A09A-909F1577690F}">
      <dgm:prSet/>
      <dgm:spPr/>
      <dgm:t>
        <a:bodyPr/>
        <a:lstStyle/>
        <a:p>
          <a:endParaRPr lang="en-US"/>
        </a:p>
      </dgm:t>
    </dgm:pt>
    <dgm:pt modelId="{4CCA664E-0359-41DD-B598-13A2D2CD48F8}" type="sibTrans" cxnId="{7F71CA0C-06D4-4983-A09A-909F1577690F}">
      <dgm:prSet/>
      <dgm:spPr/>
      <dgm:t>
        <a:bodyPr/>
        <a:lstStyle/>
        <a:p>
          <a:endParaRPr lang="en-US"/>
        </a:p>
      </dgm:t>
    </dgm:pt>
    <dgm:pt modelId="{169CC02A-603A-4105-AB37-3C456CB4B371}">
      <dgm:prSet phldrT="[Text]"/>
      <dgm:spPr/>
      <dgm:t>
        <a:bodyPr/>
        <a:lstStyle/>
        <a:p>
          <a:r>
            <a:rPr lang="en-US" smtClean="0"/>
            <a:t>Onamonapia</a:t>
          </a:r>
        </a:p>
        <a:p>
          <a:r>
            <a:rPr lang="en-US" smtClean="0"/>
            <a:t>    </a:t>
          </a:r>
          <a:endParaRPr lang="en-US" dirty="0"/>
        </a:p>
      </dgm:t>
    </dgm:pt>
    <dgm:pt modelId="{F46BF33D-C610-4DA5-A144-DADEC44A5283}" type="parTrans" cxnId="{6CC915F2-F428-46DF-A416-7C758863823F}">
      <dgm:prSet/>
      <dgm:spPr/>
      <dgm:t>
        <a:bodyPr/>
        <a:lstStyle/>
        <a:p>
          <a:endParaRPr lang="en-US"/>
        </a:p>
      </dgm:t>
    </dgm:pt>
    <dgm:pt modelId="{353A4E23-F440-4E47-84CD-C7F23C64E6E9}" type="sibTrans" cxnId="{6CC915F2-F428-46DF-A416-7C758863823F}">
      <dgm:prSet/>
      <dgm:spPr/>
      <dgm:t>
        <a:bodyPr/>
        <a:lstStyle/>
        <a:p>
          <a:endParaRPr lang="en-US"/>
        </a:p>
      </dgm:t>
    </dgm:pt>
    <dgm:pt modelId="{3AA1B842-D861-4992-B048-8CCAD688C2A0}" type="pres">
      <dgm:prSet presAssocID="{68D3467F-FEA8-43F9-AFBC-624764A52B61}" presName="composite" presStyleCnt="0">
        <dgm:presLayoutVars>
          <dgm:chMax val="1"/>
          <dgm:dir/>
          <dgm:resizeHandles val="exact"/>
        </dgm:presLayoutVars>
      </dgm:prSet>
      <dgm:spPr/>
      <dgm:t>
        <a:bodyPr/>
        <a:lstStyle/>
        <a:p>
          <a:endParaRPr lang="en-US"/>
        </a:p>
      </dgm:t>
    </dgm:pt>
    <dgm:pt modelId="{D7AB4D73-FFF0-44FC-BCC9-262FCF851A54}" type="pres">
      <dgm:prSet presAssocID="{68D3467F-FEA8-43F9-AFBC-624764A52B61}" presName="radial" presStyleCnt="0">
        <dgm:presLayoutVars>
          <dgm:animLvl val="ctr"/>
        </dgm:presLayoutVars>
      </dgm:prSet>
      <dgm:spPr/>
    </dgm:pt>
    <dgm:pt modelId="{652A1792-28C1-40DB-A2AF-7930EA08EFF7}" type="pres">
      <dgm:prSet presAssocID="{784EC07E-443A-4376-8107-000F03DCBA11}" presName="centerShape" presStyleLbl="vennNode1" presStyleIdx="0" presStyleCnt="3" custLinFactNeighborX="2206" custLinFactNeighborY="-19759"/>
      <dgm:spPr/>
      <dgm:t>
        <a:bodyPr/>
        <a:lstStyle/>
        <a:p>
          <a:endParaRPr lang="en-US"/>
        </a:p>
      </dgm:t>
    </dgm:pt>
    <dgm:pt modelId="{42F84CF0-0DF1-4688-A51B-A829BFA170FF}" type="pres">
      <dgm:prSet presAssocID="{73450A29-1E45-47C8-8DC6-F8F57FD5ABFC}" presName="node" presStyleLbl="vennNode1" presStyleIdx="1" presStyleCnt="3" custScaleX="208193" custScaleY="210225" custRadScaleRad="71895" custRadScaleInc="73385">
        <dgm:presLayoutVars>
          <dgm:bulletEnabled val="1"/>
        </dgm:presLayoutVars>
      </dgm:prSet>
      <dgm:spPr/>
      <dgm:t>
        <a:bodyPr/>
        <a:lstStyle/>
        <a:p>
          <a:endParaRPr lang="en-US"/>
        </a:p>
      </dgm:t>
    </dgm:pt>
    <dgm:pt modelId="{2BF68E0C-68A0-4D8F-88CA-386A0B14DE52}" type="pres">
      <dgm:prSet presAssocID="{169CC02A-603A-4105-AB37-3C456CB4B371}" presName="node" presStyleLbl="vennNode1" presStyleIdx="2" presStyleCnt="3" custScaleX="213867" custScaleY="196167" custRadScaleRad="70873" custRadScaleInc="29474">
        <dgm:presLayoutVars>
          <dgm:bulletEnabled val="1"/>
        </dgm:presLayoutVars>
      </dgm:prSet>
      <dgm:spPr/>
      <dgm:t>
        <a:bodyPr/>
        <a:lstStyle/>
        <a:p>
          <a:endParaRPr lang="en-US"/>
        </a:p>
      </dgm:t>
    </dgm:pt>
  </dgm:ptLst>
  <dgm:cxnLst>
    <dgm:cxn modelId="{B3CDAE60-B0A8-4795-8BE9-06123EC3F9D0}" type="presOf" srcId="{784EC07E-443A-4376-8107-000F03DCBA11}" destId="{652A1792-28C1-40DB-A2AF-7930EA08EFF7}" srcOrd="0" destOrd="0" presId="urn:microsoft.com/office/officeart/2005/8/layout/radial3"/>
    <dgm:cxn modelId="{6CC915F2-F428-46DF-A416-7C758863823F}" srcId="{784EC07E-443A-4376-8107-000F03DCBA11}" destId="{169CC02A-603A-4105-AB37-3C456CB4B371}" srcOrd="1" destOrd="0" parTransId="{F46BF33D-C610-4DA5-A144-DADEC44A5283}" sibTransId="{353A4E23-F440-4E47-84CD-C7F23C64E6E9}"/>
    <dgm:cxn modelId="{2B16614B-01DC-40A1-BAEA-C4E39467B7E6}" type="presOf" srcId="{169CC02A-603A-4105-AB37-3C456CB4B371}" destId="{2BF68E0C-68A0-4D8F-88CA-386A0B14DE52}" srcOrd="0" destOrd="0" presId="urn:microsoft.com/office/officeart/2005/8/layout/radial3"/>
    <dgm:cxn modelId="{8717EDF0-1379-436C-9B7E-C6ECF48037D2}" type="presOf" srcId="{68D3467F-FEA8-43F9-AFBC-624764A52B61}" destId="{3AA1B842-D861-4992-B048-8CCAD688C2A0}" srcOrd="0" destOrd="0" presId="urn:microsoft.com/office/officeart/2005/8/layout/radial3"/>
    <dgm:cxn modelId="{E30CD67A-5507-483E-A995-94D82624F972}" srcId="{68D3467F-FEA8-43F9-AFBC-624764A52B61}" destId="{784EC07E-443A-4376-8107-000F03DCBA11}" srcOrd="0" destOrd="0" parTransId="{0317B587-C08D-49DA-BD3A-B7ED8D503272}" sibTransId="{0AA0D466-EB2F-4A97-A503-0204BF7C3994}"/>
    <dgm:cxn modelId="{7F71CA0C-06D4-4983-A09A-909F1577690F}" srcId="{784EC07E-443A-4376-8107-000F03DCBA11}" destId="{73450A29-1E45-47C8-8DC6-F8F57FD5ABFC}" srcOrd="0" destOrd="0" parTransId="{677B8486-5821-49C9-93B2-CB8B93294D91}" sibTransId="{4CCA664E-0359-41DD-B598-13A2D2CD48F8}"/>
    <dgm:cxn modelId="{29618812-5DA6-4049-B460-BB141C1680B5}" type="presOf" srcId="{73450A29-1E45-47C8-8DC6-F8F57FD5ABFC}" destId="{42F84CF0-0DF1-4688-A51B-A829BFA170FF}" srcOrd="0" destOrd="0" presId="urn:microsoft.com/office/officeart/2005/8/layout/radial3"/>
    <dgm:cxn modelId="{760EE6C6-BAD0-46F5-9299-D84F478089D3}" type="presParOf" srcId="{3AA1B842-D861-4992-B048-8CCAD688C2A0}" destId="{D7AB4D73-FFF0-44FC-BCC9-262FCF851A54}" srcOrd="0" destOrd="0" presId="urn:microsoft.com/office/officeart/2005/8/layout/radial3"/>
    <dgm:cxn modelId="{76670391-F7CB-4387-9A04-4F93947D005D}" type="presParOf" srcId="{D7AB4D73-FFF0-44FC-BCC9-262FCF851A54}" destId="{652A1792-28C1-40DB-A2AF-7930EA08EFF7}" srcOrd="0" destOrd="0" presId="urn:microsoft.com/office/officeart/2005/8/layout/radial3"/>
    <dgm:cxn modelId="{CC3EBF8C-3E4E-481B-A70D-1E5FC22F3B44}" type="presParOf" srcId="{D7AB4D73-FFF0-44FC-BCC9-262FCF851A54}" destId="{42F84CF0-0DF1-4688-A51B-A829BFA170FF}" srcOrd="1" destOrd="0" presId="urn:microsoft.com/office/officeart/2005/8/layout/radial3"/>
    <dgm:cxn modelId="{0102D329-85AC-4593-9D56-0BC774A25A2A}" type="presParOf" srcId="{D7AB4D73-FFF0-44FC-BCC9-262FCF851A54}" destId="{2BF68E0C-68A0-4D8F-88CA-386A0B14DE52}" srcOrd="2"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80FB3F-77D8-4C2E-98CF-1FC5B5DEC3ED}" type="doc">
      <dgm:prSet loTypeId="urn:microsoft.com/office/officeart/2005/8/layout/pyramid2" loCatId="list" qsTypeId="urn:microsoft.com/office/officeart/2005/8/quickstyle/simple1" qsCatId="simple" csTypeId="urn:microsoft.com/office/officeart/2005/8/colors/colorful5" csCatId="colorful" phldr="1"/>
      <dgm:spPr/>
    </dgm:pt>
    <dgm:pt modelId="{9BC15BDA-2338-4EF4-8E91-8119E952CCC5}">
      <dgm:prSet phldrT="[Text]"/>
      <dgm:spPr/>
      <dgm:t>
        <a:bodyPr/>
        <a:lstStyle/>
        <a:p>
          <a:r>
            <a:rPr lang="en-US" dirty="0" smtClean="0"/>
            <a:t>seeking</a:t>
          </a:r>
          <a:endParaRPr lang="en-US" dirty="0"/>
        </a:p>
      </dgm:t>
    </dgm:pt>
    <dgm:pt modelId="{E7C9D04C-0266-46CD-ACD3-6744706B63E1}" type="parTrans" cxnId="{43EC8DD6-7A80-4F4C-A06E-FF927856BF04}">
      <dgm:prSet/>
      <dgm:spPr/>
      <dgm:t>
        <a:bodyPr/>
        <a:lstStyle/>
        <a:p>
          <a:endParaRPr lang="en-US"/>
        </a:p>
      </dgm:t>
    </dgm:pt>
    <dgm:pt modelId="{2C8BEA77-3E42-4F1E-984C-30730C01CD7B}" type="sibTrans" cxnId="{43EC8DD6-7A80-4F4C-A06E-FF927856BF04}">
      <dgm:prSet/>
      <dgm:spPr/>
      <dgm:t>
        <a:bodyPr/>
        <a:lstStyle/>
        <a:p>
          <a:endParaRPr lang="en-US"/>
        </a:p>
      </dgm:t>
    </dgm:pt>
    <dgm:pt modelId="{577545B8-E008-4B41-9642-7B6AE92C9459}">
      <dgm:prSet phldrT="[Text]"/>
      <dgm:spPr/>
      <dgm:t>
        <a:bodyPr/>
        <a:lstStyle/>
        <a:p>
          <a:r>
            <a:rPr lang="en-US" dirty="0" smtClean="0"/>
            <a:t>groceries</a:t>
          </a:r>
          <a:endParaRPr lang="en-US" dirty="0"/>
        </a:p>
      </dgm:t>
    </dgm:pt>
    <dgm:pt modelId="{A9F4F409-C8AE-41F1-9044-5D65B2D9ADFD}" type="parTrans" cxnId="{BA85D3C7-6C99-45A7-AC0B-4E145D8E49EB}">
      <dgm:prSet/>
      <dgm:spPr/>
      <dgm:t>
        <a:bodyPr/>
        <a:lstStyle/>
        <a:p>
          <a:endParaRPr lang="en-US"/>
        </a:p>
      </dgm:t>
    </dgm:pt>
    <dgm:pt modelId="{45DB0C89-4252-4F5B-BEA2-ACFEFA976915}" type="sibTrans" cxnId="{BA85D3C7-6C99-45A7-AC0B-4E145D8E49EB}">
      <dgm:prSet/>
      <dgm:spPr/>
      <dgm:t>
        <a:bodyPr/>
        <a:lstStyle/>
        <a:p>
          <a:endParaRPr lang="en-US"/>
        </a:p>
      </dgm:t>
    </dgm:pt>
    <dgm:pt modelId="{75719EB6-9EE9-4074-BC0E-829FF9D6CACC}">
      <dgm:prSet phldrT="[Text]"/>
      <dgm:spPr/>
      <dgm:t>
        <a:bodyPr/>
        <a:lstStyle/>
        <a:p>
          <a:r>
            <a:rPr lang="en-US" dirty="0" smtClean="0"/>
            <a:t>healthy</a:t>
          </a:r>
          <a:endParaRPr lang="en-US" dirty="0"/>
        </a:p>
      </dgm:t>
    </dgm:pt>
    <dgm:pt modelId="{984A7515-B346-48F9-95B1-D61BF9D8958D}" type="parTrans" cxnId="{FE28B690-6FBC-4395-96EE-6C8AE6F38314}">
      <dgm:prSet/>
      <dgm:spPr/>
      <dgm:t>
        <a:bodyPr/>
        <a:lstStyle/>
        <a:p>
          <a:endParaRPr lang="en-US"/>
        </a:p>
      </dgm:t>
    </dgm:pt>
    <dgm:pt modelId="{61CE32BB-570A-4A87-8287-6397523A0DCF}" type="sibTrans" cxnId="{FE28B690-6FBC-4395-96EE-6C8AE6F38314}">
      <dgm:prSet/>
      <dgm:spPr/>
      <dgm:t>
        <a:bodyPr/>
        <a:lstStyle/>
        <a:p>
          <a:endParaRPr lang="en-US"/>
        </a:p>
      </dgm:t>
    </dgm:pt>
    <dgm:pt modelId="{A36761A4-4610-46CB-8EF8-941567BF66CD}" type="pres">
      <dgm:prSet presAssocID="{B680FB3F-77D8-4C2E-98CF-1FC5B5DEC3ED}" presName="compositeShape" presStyleCnt="0">
        <dgm:presLayoutVars>
          <dgm:dir/>
          <dgm:resizeHandles/>
        </dgm:presLayoutVars>
      </dgm:prSet>
      <dgm:spPr/>
    </dgm:pt>
    <dgm:pt modelId="{09C36A15-3D34-4B76-96C0-CF847641BCB7}" type="pres">
      <dgm:prSet presAssocID="{B680FB3F-77D8-4C2E-98CF-1FC5B5DEC3ED}" presName="pyramid" presStyleLbl="node1" presStyleIdx="0" presStyleCnt="1"/>
      <dgm:spPr/>
      <dgm:t>
        <a:bodyPr/>
        <a:lstStyle/>
        <a:p>
          <a:endParaRPr lang="en-US"/>
        </a:p>
      </dgm:t>
    </dgm:pt>
    <dgm:pt modelId="{AC846BC9-AA28-40E1-B044-A857D01B7442}" type="pres">
      <dgm:prSet presAssocID="{B680FB3F-77D8-4C2E-98CF-1FC5B5DEC3ED}" presName="theList" presStyleCnt="0"/>
      <dgm:spPr/>
    </dgm:pt>
    <dgm:pt modelId="{3B9CB8B7-C5FE-40C0-86F3-5EDDE5EAA326}" type="pres">
      <dgm:prSet presAssocID="{9BC15BDA-2338-4EF4-8E91-8119E952CCC5}" presName="aNode" presStyleLbl="fgAcc1" presStyleIdx="0" presStyleCnt="3" custLinFactY="-34074" custLinFactNeighborX="-54346" custLinFactNeighborY="-100000">
        <dgm:presLayoutVars>
          <dgm:bulletEnabled val="1"/>
        </dgm:presLayoutVars>
      </dgm:prSet>
      <dgm:spPr/>
      <dgm:t>
        <a:bodyPr/>
        <a:lstStyle/>
        <a:p>
          <a:endParaRPr lang="en-US"/>
        </a:p>
      </dgm:t>
    </dgm:pt>
    <dgm:pt modelId="{7C7B6226-A4CF-46E7-9764-7337CA968EF4}" type="pres">
      <dgm:prSet presAssocID="{9BC15BDA-2338-4EF4-8E91-8119E952CCC5}" presName="aSpace" presStyleCnt="0"/>
      <dgm:spPr/>
    </dgm:pt>
    <dgm:pt modelId="{99234F46-E8F6-4F1F-8977-A02DD85D3B42}" type="pres">
      <dgm:prSet presAssocID="{577545B8-E008-4B41-9642-7B6AE92C9459}" presName="aNode" presStyleLbl="fgAcc1" presStyleIdx="1" presStyleCnt="3" custLinFactX="-5231" custLinFactY="143238" custLinFactNeighborX="-100000" custLinFactNeighborY="200000">
        <dgm:presLayoutVars>
          <dgm:bulletEnabled val="1"/>
        </dgm:presLayoutVars>
      </dgm:prSet>
      <dgm:spPr/>
      <dgm:t>
        <a:bodyPr/>
        <a:lstStyle/>
        <a:p>
          <a:endParaRPr lang="en-US"/>
        </a:p>
      </dgm:t>
    </dgm:pt>
    <dgm:pt modelId="{C40196C8-3E31-44BC-A68A-667C116CDEE7}" type="pres">
      <dgm:prSet presAssocID="{577545B8-E008-4B41-9642-7B6AE92C9459}" presName="aSpace" presStyleCnt="0"/>
      <dgm:spPr/>
    </dgm:pt>
    <dgm:pt modelId="{501EA17A-581D-4FF9-9B3B-9524C6B6EF67}" type="pres">
      <dgm:prSet presAssocID="{75719EB6-9EE9-4074-BC0E-829FF9D6CACC}" presName="aNode" presStyleLbl="fgAcc1" presStyleIdx="2" presStyleCnt="3" custLinFactY="41678" custLinFactNeighborX="28731" custLinFactNeighborY="100000">
        <dgm:presLayoutVars>
          <dgm:bulletEnabled val="1"/>
        </dgm:presLayoutVars>
      </dgm:prSet>
      <dgm:spPr/>
      <dgm:t>
        <a:bodyPr/>
        <a:lstStyle/>
        <a:p>
          <a:endParaRPr lang="en-US"/>
        </a:p>
      </dgm:t>
    </dgm:pt>
    <dgm:pt modelId="{28E1CAD5-C0C8-46EA-808F-87F08B4FDFFD}" type="pres">
      <dgm:prSet presAssocID="{75719EB6-9EE9-4074-BC0E-829FF9D6CACC}" presName="aSpace" presStyleCnt="0"/>
      <dgm:spPr/>
    </dgm:pt>
  </dgm:ptLst>
  <dgm:cxnLst>
    <dgm:cxn modelId="{FE28B690-6FBC-4395-96EE-6C8AE6F38314}" srcId="{B680FB3F-77D8-4C2E-98CF-1FC5B5DEC3ED}" destId="{75719EB6-9EE9-4074-BC0E-829FF9D6CACC}" srcOrd="2" destOrd="0" parTransId="{984A7515-B346-48F9-95B1-D61BF9D8958D}" sibTransId="{61CE32BB-570A-4A87-8287-6397523A0DCF}"/>
    <dgm:cxn modelId="{074E8166-747D-4895-8109-AAB97A69A5A3}" type="presOf" srcId="{B680FB3F-77D8-4C2E-98CF-1FC5B5DEC3ED}" destId="{A36761A4-4610-46CB-8EF8-941567BF66CD}" srcOrd="0" destOrd="0" presId="urn:microsoft.com/office/officeart/2005/8/layout/pyramid2"/>
    <dgm:cxn modelId="{BA85D3C7-6C99-45A7-AC0B-4E145D8E49EB}" srcId="{B680FB3F-77D8-4C2E-98CF-1FC5B5DEC3ED}" destId="{577545B8-E008-4B41-9642-7B6AE92C9459}" srcOrd="1" destOrd="0" parTransId="{A9F4F409-C8AE-41F1-9044-5D65B2D9ADFD}" sibTransId="{45DB0C89-4252-4F5B-BEA2-ACFEFA976915}"/>
    <dgm:cxn modelId="{F265FAFE-E123-40D5-914F-331642B42885}" type="presOf" srcId="{75719EB6-9EE9-4074-BC0E-829FF9D6CACC}" destId="{501EA17A-581D-4FF9-9B3B-9524C6B6EF67}" srcOrd="0" destOrd="0" presId="urn:microsoft.com/office/officeart/2005/8/layout/pyramid2"/>
    <dgm:cxn modelId="{43EC8DD6-7A80-4F4C-A06E-FF927856BF04}" srcId="{B680FB3F-77D8-4C2E-98CF-1FC5B5DEC3ED}" destId="{9BC15BDA-2338-4EF4-8E91-8119E952CCC5}" srcOrd="0" destOrd="0" parTransId="{E7C9D04C-0266-46CD-ACD3-6744706B63E1}" sibTransId="{2C8BEA77-3E42-4F1E-984C-30730C01CD7B}"/>
    <dgm:cxn modelId="{D467A31E-D155-47BF-A982-BAEB23BDFA15}" type="presOf" srcId="{577545B8-E008-4B41-9642-7B6AE92C9459}" destId="{99234F46-E8F6-4F1F-8977-A02DD85D3B42}" srcOrd="0" destOrd="0" presId="urn:microsoft.com/office/officeart/2005/8/layout/pyramid2"/>
    <dgm:cxn modelId="{5ED8475C-34C2-4824-BA26-CBBB07FD95C7}" type="presOf" srcId="{9BC15BDA-2338-4EF4-8E91-8119E952CCC5}" destId="{3B9CB8B7-C5FE-40C0-86F3-5EDDE5EAA326}" srcOrd="0" destOrd="0" presId="urn:microsoft.com/office/officeart/2005/8/layout/pyramid2"/>
    <dgm:cxn modelId="{26D9629F-358D-4D23-909F-462E59FF8E12}" type="presParOf" srcId="{A36761A4-4610-46CB-8EF8-941567BF66CD}" destId="{09C36A15-3D34-4B76-96C0-CF847641BCB7}" srcOrd="0" destOrd="0" presId="urn:microsoft.com/office/officeart/2005/8/layout/pyramid2"/>
    <dgm:cxn modelId="{0C649586-F22A-42E2-907B-2EE23A578FAA}" type="presParOf" srcId="{A36761A4-4610-46CB-8EF8-941567BF66CD}" destId="{AC846BC9-AA28-40E1-B044-A857D01B7442}" srcOrd="1" destOrd="0" presId="urn:microsoft.com/office/officeart/2005/8/layout/pyramid2"/>
    <dgm:cxn modelId="{07752198-9103-4478-B9A2-E60F4A785E9B}" type="presParOf" srcId="{AC846BC9-AA28-40E1-B044-A857D01B7442}" destId="{3B9CB8B7-C5FE-40C0-86F3-5EDDE5EAA326}" srcOrd="0" destOrd="0" presId="urn:microsoft.com/office/officeart/2005/8/layout/pyramid2"/>
    <dgm:cxn modelId="{C718C2AB-40FD-4601-8218-2569D88F0189}" type="presParOf" srcId="{AC846BC9-AA28-40E1-B044-A857D01B7442}" destId="{7C7B6226-A4CF-46E7-9764-7337CA968EF4}" srcOrd="1" destOrd="0" presId="urn:microsoft.com/office/officeart/2005/8/layout/pyramid2"/>
    <dgm:cxn modelId="{0CEFE2F5-E841-4CAA-B32B-477EC4E04F2A}" type="presParOf" srcId="{AC846BC9-AA28-40E1-B044-A857D01B7442}" destId="{99234F46-E8F6-4F1F-8977-A02DD85D3B42}" srcOrd="2" destOrd="0" presId="urn:microsoft.com/office/officeart/2005/8/layout/pyramid2"/>
    <dgm:cxn modelId="{DEF99DC9-C5F6-4104-9E0F-00AE8ADCE9D6}" type="presParOf" srcId="{AC846BC9-AA28-40E1-B044-A857D01B7442}" destId="{C40196C8-3E31-44BC-A68A-667C116CDEE7}" srcOrd="3" destOrd="0" presId="urn:microsoft.com/office/officeart/2005/8/layout/pyramid2"/>
    <dgm:cxn modelId="{55A47CF8-0F4E-4657-BD35-677501DC53AA}" type="presParOf" srcId="{AC846BC9-AA28-40E1-B044-A857D01B7442}" destId="{501EA17A-581D-4FF9-9B3B-9524C6B6EF67}" srcOrd="4" destOrd="0" presId="urn:microsoft.com/office/officeart/2005/8/layout/pyramid2"/>
    <dgm:cxn modelId="{A2BE975D-112D-41DE-ACC1-50C99847001D}" type="presParOf" srcId="{AC846BC9-AA28-40E1-B044-A857D01B7442}" destId="{28E1CAD5-C0C8-46EA-808F-87F08B4FDFF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91EAFC-22DD-49C2-A527-FB1202C604F6}"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US"/>
        </a:p>
      </dgm:t>
    </dgm:pt>
    <dgm:pt modelId="{4235BDA0-AF23-4086-87ED-3D36CAF8D3FC}">
      <dgm:prSet phldrT="[Text]" custT="1"/>
      <dgm:spPr/>
      <dgm:t>
        <a:bodyPr/>
        <a:lstStyle/>
        <a:p>
          <a:r>
            <a:rPr lang="en-US" sz="3300" dirty="0" smtClean="0"/>
            <a:t>Compare</a:t>
          </a:r>
        </a:p>
        <a:p>
          <a:r>
            <a:rPr lang="en-US" sz="2800" dirty="0" smtClean="0"/>
            <a:t>How are they alike?</a:t>
          </a:r>
          <a:endParaRPr lang="en-US" sz="2800" dirty="0"/>
        </a:p>
      </dgm:t>
    </dgm:pt>
    <dgm:pt modelId="{B18B5468-6E4E-42A4-A219-04A0B82A8C23}" type="parTrans" cxnId="{963DBFA9-8DE1-4196-B513-32F9C3BF71B2}">
      <dgm:prSet/>
      <dgm:spPr/>
      <dgm:t>
        <a:bodyPr/>
        <a:lstStyle/>
        <a:p>
          <a:endParaRPr lang="en-US"/>
        </a:p>
      </dgm:t>
    </dgm:pt>
    <dgm:pt modelId="{FB5F2005-FFFA-41B5-B1CC-6D5934571883}" type="sibTrans" cxnId="{963DBFA9-8DE1-4196-B513-32F9C3BF71B2}">
      <dgm:prSet/>
      <dgm:spPr/>
      <dgm:t>
        <a:bodyPr/>
        <a:lstStyle/>
        <a:p>
          <a:endParaRPr lang="en-US"/>
        </a:p>
      </dgm:t>
    </dgm:pt>
    <dgm:pt modelId="{418E4406-0FC1-4C02-ABBC-84EF3B24B9CA}">
      <dgm:prSet phldrT="[Text]"/>
      <dgm:spPr/>
      <dgm:t>
        <a:bodyPr/>
        <a:lstStyle/>
        <a:p>
          <a:endParaRPr lang="en-US" dirty="0"/>
        </a:p>
      </dgm:t>
    </dgm:pt>
    <dgm:pt modelId="{8D881339-F9B7-4A3A-A62D-355047BDB192}" type="parTrans" cxnId="{E897D3D7-3207-40EE-8255-4362A6505DAF}">
      <dgm:prSet/>
      <dgm:spPr/>
      <dgm:t>
        <a:bodyPr/>
        <a:lstStyle/>
        <a:p>
          <a:endParaRPr lang="en-US"/>
        </a:p>
      </dgm:t>
    </dgm:pt>
    <dgm:pt modelId="{20A9B71E-D679-408F-B3C7-0992182D8C13}" type="sibTrans" cxnId="{E897D3D7-3207-40EE-8255-4362A6505DAF}">
      <dgm:prSet/>
      <dgm:spPr/>
      <dgm:t>
        <a:bodyPr/>
        <a:lstStyle/>
        <a:p>
          <a:endParaRPr lang="en-US"/>
        </a:p>
      </dgm:t>
    </dgm:pt>
    <dgm:pt modelId="{051C23FF-BD9D-469C-B62C-A20513231524}">
      <dgm:prSet phldrT="[Text]"/>
      <dgm:spPr/>
      <dgm:t>
        <a:bodyPr/>
        <a:lstStyle/>
        <a:p>
          <a:endParaRPr lang="en-US" dirty="0"/>
        </a:p>
      </dgm:t>
    </dgm:pt>
    <dgm:pt modelId="{C9AFE039-7F27-4826-BE56-C07CBBEBC507}" type="parTrans" cxnId="{74A5AD46-12DF-4EA9-8FDB-0A1DD798A222}">
      <dgm:prSet/>
      <dgm:spPr/>
      <dgm:t>
        <a:bodyPr/>
        <a:lstStyle/>
        <a:p>
          <a:endParaRPr lang="en-US"/>
        </a:p>
      </dgm:t>
    </dgm:pt>
    <dgm:pt modelId="{63B4F38F-7E09-4F7C-8D74-BA76C656BDEC}" type="sibTrans" cxnId="{74A5AD46-12DF-4EA9-8FDB-0A1DD798A222}">
      <dgm:prSet/>
      <dgm:spPr/>
      <dgm:t>
        <a:bodyPr/>
        <a:lstStyle/>
        <a:p>
          <a:endParaRPr lang="en-US"/>
        </a:p>
      </dgm:t>
    </dgm:pt>
    <dgm:pt modelId="{2D5A2CE3-26A1-44A6-B7CE-037043060AD6}">
      <dgm:prSet phldrT="[Text]" custT="1"/>
      <dgm:spPr/>
      <dgm:t>
        <a:bodyPr/>
        <a:lstStyle/>
        <a:p>
          <a:r>
            <a:rPr lang="en-US" sz="3300" dirty="0" smtClean="0"/>
            <a:t>Contrast</a:t>
          </a:r>
        </a:p>
        <a:p>
          <a:r>
            <a:rPr lang="en-US" sz="2400" dirty="0" smtClean="0"/>
            <a:t>How are they different?</a:t>
          </a:r>
          <a:endParaRPr lang="en-US" sz="2400" dirty="0"/>
        </a:p>
      </dgm:t>
    </dgm:pt>
    <dgm:pt modelId="{7B72CE85-46B6-4FB3-ABBA-F38E2FCE91A8}" type="parTrans" cxnId="{1D019F00-E254-43AE-900B-0D581D7DA7FD}">
      <dgm:prSet/>
      <dgm:spPr/>
      <dgm:t>
        <a:bodyPr/>
        <a:lstStyle/>
        <a:p>
          <a:endParaRPr lang="en-US"/>
        </a:p>
      </dgm:t>
    </dgm:pt>
    <dgm:pt modelId="{C50A3648-3E68-4E26-8197-F1F28BF8CEBA}" type="sibTrans" cxnId="{1D019F00-E254-43AE-900B-0D581D7DA7FD}">
      <dgm:prSet/>
      <dgm:spPr/>
      <dgm:t>
        <a:bodyPr/>
        <a:lstStyle/>
        <a:p>
          <a:endParaRPr lang="en-US"/>
        </a:p>
      </dgm:t>
    </dgm:pt>
    <dgm:pt modelId="{A37E6755-0271-4A77-AF1A-51E65107BC5F}">
      <dgm:prSet phldrT="[Text]"/>
      <dgm:spPr/>
      <dgm:t>
        <a:bodyPr/>
        <a:lstStyle/>
        <a:p>
          <a:endParaRPr lang="en-US" dirty="0"/>
        </a:p>
      </dgm:t>
    </dgm:pt>
    <dgm:pt modelId="{AB9302AE-7CFE-402C-86E4-CBE20EFC0F2F}" type="parTrans" cxnId="{B830B5AF-3C47-471B-B98E-51ABAE6CC9F9}">
      <dgm:prSet/>
      <dgm:spPr/>
      <dgm:t>
        <a:bodyPr/>
        <a:lstStyle/>
        <a:p>
          <a:endParaRPr lang="en-US"/>
        </a:p>
      </dgm:t>
    </dgm:pt>
    <dgm:pt modelId="{A0E0F120-52F5-429C-8F81-CEC1044ACEB7}" type="sibTrans" cxnId="{B830B5AF-3C47-471B-B98E-51ABAE6CC9F9}">
      <dgm:prSet/>
      <dgm:spPr/>
      <dgm:t>
        <a:bodyPr/>
        <a:lstStyle/>
        <a:p>
          <a:endParaRPr lang="en-US"/>
        </a:p>
      </dgm:t>
    </dgm:pt>
    <dgm:pt modelId="{07E869F2-8C52-45EC-825A-2791FF7C69D4}">
      <dgm:prSet phldrT="[Text]"/>
      <dgm:spPr/>
      <dgm:t>
        <a:bodyPr/>
        <a:lstStyle/>
        <a:p>
          <a:endParaRPr lang="en-US" dirty="0"/>
        </a:p>
      </dgm:t>
    </dgm:pt>
    <dgm:pt modelId="{FA36AD2D-D81A-4018-BD6C-64CEB97AC054}" type="parTrans" cxnId="{3C16ABEE-8838-4F7C-9069-277D69D7CC05}">
      <dgm:prSet/>
      <dgm:spPr/>
      <dgm:t>
        <a:bodyPr/>
        <a:lstStyle/>
        <a:p>
          <a:endParaRPr lang="en-US"/>
        </a:p>
      </dgm:t>
    </dgm:pt>
    <dgm:pt modelId="{81AA11CE-D59C-4090-B45C-58123D7497E4}" type="sibTrans" cxnId="{3C16ABEE-8838-4F7C-9069-277D69D7CC05}">
      <dgm:prSet/>
      <dgm:spPr/>
      <dgm:t>
        <a:bodyPr/>
        <a:lstStyle/>
        <a:p>
          <a:endParaRPr lang="en-US"/>
        </a:p>
      </dgm:t>
    </dgm:pt>
    <dgm:pt modelId="{8F7D9CF2-84AA-4BAE-8734-7E8C7B634E45}">
      <dgm:prSet phldrT="[Text]"/>
      <dgm:spPr/>
      <dgm:t>
        <a:bodyPr/>
        <a:lstStyle/>
        <a:p>
          <a:endParaRPr lang="en-US" dirty="0"/>
        </a:p>
      </dgm:t>
    </dgm:pt>
    <dgm:pt modelId="{53F7040F-567F-457A-AD24-4E830F0C2570}" type="parTrans" cxnId="{09419809-A7FC-403B-873F-BDC43569C147}">
      <dgm:prSet/>
      <dgm:spPr/>
      <dgm:t>
        <a:bodyPr/>
        <a:lstStyle/>
        <a:p>
          <a:endParaRPr lang="en-US"/>
        </a:p>
      </dgm:t>
    </dgm:pt>
    <dgm:pt modelId="{63E40BDE-54D0-45CC-ABC6-DBE8EAD0F242}" type="sibTrans" cxnId="{09419809-A7FC-403B-873F-BDC43569C147}">
      <dgm:prSet/>
      <dgm:spPr/>
      <dgm:t>
        <a:bodyPr/>
        <a:lstStyle/>
        <a:p>
          <a:endParaRPr lang="en-US"/>
        </a:p>
      </dgm:t>
    </dgm:pt>
    <dgm:pt modelId="{37332659-EDB2-4AF3-9F50-EF58F437483A}">
      <dgm:prSet phldrT="[Text]"/>
      <dgm:spPr/>
      <dgm:t>
        <a:bodyPr/>
        <a:lstStyle/>
        <a:p>
          <a:endParaRPr lang="en-US" dirty="0"/>
        </a:p>
      </dgm:t>
    </dgm:pt>
    <dgm:pt modelId="{CF77E7D2-B392-4CFB-AC5A-DCE36791B753}" type="parTrans" cxnId="{57EBB76C-AB37-495F-BE1F-89BA73DE8358}">
      <dgm:prSet/>
      <dgm:spPr/>
      <dgm:t>
        <a:bodyPr/>
        <a:lstStyle/>
        <a:p>
          <a:endParaRPr lang="en-US"/>
        </a:p>
      </dgm:t>
    </dgm:pt>
    <dgm:pt modelId="{9EAAA850-E1D1-4F49-8084-746D03005643}" type="sibTrans" cxnId="{57EBB76C-AB37-495F-BE1F-89BA73DE8358}">
      <dgm:prSet/>
      <dgm:spPr/>
      <dgm:t>
        <a:bodyPr/>
        <a:lstStyle/>
        <a:p>
          <a:endParaRPr lang="en-US"/>
        </a:p>
      </dgm:t>
    </dgm:pt>
    <dgm:pt modelId="{68C12CE8-03F1-40E7-B31C-1FE7848861E0}">
      <dgm:prSet phldrT="[Text]"/>
      <dgm:spPr/>
      <dgm:t>
        <a:bodyPr/>
        <a:lstStyle/>
        <a:p>
          <a:endParaRPr lang="en-US" dirty="0"/>
        </a:p>
      </dgm:t>
    </dgm:pt>
    <dgm:pt modelId="{CD1DB12D-D6C7-4EFB-9C12-E8189C67957F}" type="parTrans" cxnId="{7C26F9EE-AE1C-495F-9DAF-651A4DBED4F0}">
      <dgm:prSet/>
      <dgm:spPr/>
      <dgm:t>
        <a:bodyPr/>
        <a:lstStyle/>
        <a:p>
          <a:endParaRPr lang="en-US"/>
        </a:p>
      </dgm:t>
    </dgm:pt>
    <dgm:pt modelId="{0C132896-A7DA-4B51-A8F8-F0780F5F0BB6}" type="sibTrans" cxnId="{7C26F9EE-AE1C-495F-9DAF-651A4DBED4F0}">
      <dgm:prSet/>
      <dgm:spPr/>
      <dgm:t>
        <a:bodyPr/>
        <a:lstStyle/>
        <a:p>
          <a:endParaRPr lang="en-US"/>
        </a:p>
      </dgm:t>
    </dgm:pt>
    <dgm:pt modelId="{A0DD4485-7015-47D4-8D5F-54B7A91EF2DA}">
      <dgm:prSet phldrT="[Text]"/>
      <dgm:spPr/>
      <dgm:t>
        <a:bodyPr/>
        <a:lstStyle/>
        <a:p>
          <a:endParaRPr lang="en-US" dirty="0"/>
        </a:p>
      </dgm:t>
    </dgm:pt>
    <dgm:pt modelId="{5072256C-3270-4863-822A-ECF133D2D863}" type="parTrans" cxnId="{A0C9821E-62A3-4347-BB0E-DA776A6CC382}">
      <dgm:prSet/>
      <dgm:spPr/>
      <dgm:t>
        <a:bodyPr/>
        <a:lstStyle/>
        <a:p>
          <a:endParaRPr lang="en-US"/>
        </a:p>
      </dgm:t>
    </dgm:pt>
    <dgm:pt modelId="{ACDB7238-5DD1-43CD-8805-216D84AABE3A}" type="sibTrans" cxnId="{A0C9821E-62A3-4347-BB0E-DA776A6CC382}">
      <dgm:prSet/>
      <dgm:spPr/>
      <dgm:t>
        <a:bodyPr/>
        <a:lstStyle/>
        <a:p>
          <a:endParaRPr lang="en-US"/>
        </a:p>
      </dgm:t>
    </dgm:pt>
    <dgm:pt modelId="{A10968A7-C8BE-4473-8102-CF3E6AB4F429}">
      <dgm:prSet phldrT="[Text]"/>
      <dgm:spPr/>
      <dgm:t>
        <a:bodyPr/>
        <a:lstStyle/>
        <a:p>
          <a:endParaRPr lang="en-US" dirty="0"/>
        </a:p>
      </dgm:t>
    </dgm:pt>
    <dgm:pt modelId="{0F59285D-4D73-434E-9F9D-625681E3720B}" type="parTrans" cxnId="{C219601C-D766-4DFF-B5B5-228E8B286FF2}">
      <dgm:prSet/>
      <dgm:spPr/>
      <dgm:t>
        <a:bodyPr/>
        <a:lstStyle/>
        <a:p>
          <a:endParaRPr lang="en-US"/>
        </a:p>
      </dgm:t>
    </dgm:pt>
    <dgm:pt modelId="{6C7CCE26-8F16-46AB-8204-AD058DE34780}" type="sibTrans" cxnId="{C219601C-D766-4DFF-B5B5-228E8B286FF2}">
      <dgm:prSet/>
      <dgm:spPr/>
      <dgm:t>
        <a:bodyPr/>
        <a:lstStyle/>
        <a:p>
          <a:endParaRPr lang="en-US"/>
        </a:p>
      </dgm:t>
    </dgm:pt>
    <dgm:pt modelId="{C69F57FF-A3FD-4390-8078-3B316D6862BF}">
      <dgm:prSet phldrT="[Text]"/>
      <dgm:spPr/>
      <dgm:t>
        <a:bodyPr/>
        <a:lstStyle/>
        <a:p>
          <a:endParaRPr lang="en-US" dirty="0"/>
        </a:p>
      </dgm:t>
    </dgm:pt>
    <dgm:pt modelId="{A49C4540-1B48-43D1-B2D4-0DA2F8A06530}" type="parTrans" cxnId="{630DC86E-30F1-4A26-AD7A-1AC17BDBAA90}">
      <dgm:prSet/>
      <dgm:spPr/>
      <dgm:t>
        <a:bodyPr/>
        <a:lstStyle/>
        <a:p>
          <a:endParaRPr lang="en-US"/>
        </a:p>
      </dgm:t>
    </dgm:pt>
    <dgm:pt modelId="{1A72BAB5-90DC-4438-9D0F-646F1616D44E}" type="sibTrans" cxnId="{630DC86E-30F1-4A26-AD7A-1AC17BDBAA90}">
      <dgm:prSet/>
      <dgm:spPr/>
      <dgm:t>
        <a:bodyPr/>
        <a:lstStyle/>
        <a:p>
          <a:endParaRPr lang="en-US"/>
        </a:p>
      </dgm:t>
    </dgm:pt>
    <dgm:pt modelId="{EC1D0628-D40B-4C0D-B594-A27D851FFA94}">
      <dgm:prSet phldrT="[Text]"/>
      <dgm:spPr/>
      <dgm:t>
        <a:bodyPr/>
        <a:lstStyle/>
        <a:p>
          <a:endParaRPr lang="en-US" dirty="0"/>
        </a:p>
      </dgm:t>
    </dgm:pt>
    <dgm:pt modelId="{D38A6B97-0013-4C38-A5C0-B250E1A2AE01}" type="parTrans" cxnId="{EA4B97AB-5DDF-4788-8D6E-335249C9D8D1}">
      <dgm:prSet/>
      <dgm:spPr/>
      <dgm:t>
        <a:bodyPr/>
        <a:lstStyle/>
        <a:p>
          <a:endParaRPr lang="en-US"/>
        </a:p>
      </dgm:t>
    </dgm:pt>
    <dgm:pt modelId="{DDB15650-1028-466D-8F6D-3129FAE61B3F}" type="sibTrans" cxnId="{EA4B97AB-5DDF-4788-8D6E-335249C9D8D1}">
      <dgm:prSet/>
      <dgm:spPr/>
      <dgm:t>
        <a:bodyPr/>
        <a:lstStyle/>
        <a:p>
          <a:endParaRPr lang="en-US"/>
        </a:p>
      </dgm:t>
    </dgm:pt>
    <dgm:pt modelId="{114D6DAB-9645-4298-B8DA-9A6E81F465D8}">
      <dgm:prSet phldrT="[Text]"/>
      <dgm:spPr/>
      <dgm:t>
        <a:bodyPr/>
        <a:lstStyle/>
        <a:p>
          <a:endParaRPr lang="en-US" dirty="0"/>
        </a:p>
      </dgm:t>
    </dgm:pt>
    <dgm:pt modelId="{FEF4683C-CAC8-4BC4-8926-E04AF2DF5D2F}" type="parTrans" cxnId="{9D9151D5-3DE4-479D-A109-A47277A8B976}">
      <dgm:prSet/>
      <dgm:spPr/>
      <dgm:t>
        <a:bodyPr/>
        <a:lstStyle/>
        <a:p>
          <a:endParaRPr lang="en-US"/>
        </a:p>
      </dgm:t>
    </dgm:pt>
    <dgm:pt modelId="{C3D14BEA-4C70-4EB6-8BF0-982F2846B2C9}" type="sibTrans" cxnId="{9D9151D5-3DE4-479D-A109-A47277A8B976}">
      <dgm:prSet/>
      <dgm:spPr/>
      <dgm:t>
        <a:bodyPr/>
        <a:lstStyle/>
        <a:p>
          <a:endParaRPr lang="en-US"/>
        </a:p>
      </dgm:t>
    </dgm:pt>
    <dgm:pt modelId="{5D301E06-FBBD-4401-89A8-DBB4AE914AC1}" type="pres">
      <dgm:prSet presAssocID="{9C91EAFC-22DD-49C2-A527-FB1202C604F6}" presName="theList" presStyleCnt="0">
        <dgm:presLayoutVars>
          <dgm:dir/>
          <dgm:animLvl val="lvl"/>
          <dgm:resizeHandles val="exact"/>
        </dgm:presLayoutVars>
      </dgm:prSet>
      <dgm:spPr/>
      <dgm:t>
        <a:bodyPr/>
        <a:lstStyle/>
        <a:p>
          <a:endParaRPr lang="en-US"/>
        </a:p>
      </dgm:t>
    </dgm:pt>
    <dgm:pt modelId="{91F00CAB-5133-48B9-BAC8-BAA688C29E27}" type="pres">
      <dgm:prSet presAssocID="{4235BDA0-AF23-4086-87ED-3D36CAF8D3FC}" presName="compNode" presStyleCnt="0"/>
      <dgm:spPr/>
    </dgm:pt>
    <dgm:pt modelId="{9F5E0BAA-0616-4EC2-B05F-513BBE414775}" type="pres">
      <dgm:prSet presAssocID="{4235BDA0-AF23-4086-87ED-3D36CAF8D3FC}" presName="aNode" presStyleLbl="bgShp" presStyleIdx="0" presStyleCnt="2" custLinFactNeighborX="-1068" custLinFactNeighborY="192"/>
      <dgm:spPr/>
      <dgm:t>
        <a:bodyPr/>
        <a:lstStyle/>
        <a:p>
          <a:endParaRPr lang="en-US"/>
        </a:p>
      </dgm:t>
    </dgm:pt>
    <dgm:pt modelId="{2234110B-6F9E-42B7-86E2-0CE636DDA8EB}" type="pres">
      <dgm:prSet presAssocID="{4235BDA0-AF23-4086-87ED-3D36CAF8D3FC}" presName="textNode" presStyleLbl="bgShp" presStyleIdx="0" presStyleCnt="2"/>
      <dgm:spPr/>
      <dgm:t>
        <a:bodyPr/>
        <a:lstStyle/>
        <a:p>
          <a:endParaRPr lang="en-US"/>
        </a:p>
      </dgm:t>
    </dgm:pt>
    <dgm:pt modelId="{2405393B-0066-49BA-BCF1-122026855AB0}" type="pres">
      <dgm:prSet presAssocID="{4235BDA0-AF23-4086-87ED-3D36CAF8D3FC}" presName="compChildNode" presStyleCnt="0"/>
      <dgm:spPr/>
    </dgm:pt>
    <dgm:pt modelId="{F6BF397C-990D-4819-B9C3-0FEB6C30C2CE}" type="pres">
      <dgm:prSet presAssocID="{4235BDA0-AF23-4086-87ED-3D36CAF8D3FC}" presName="theInnerList" presStyleCnt="0"/>
      <dgm:spPr/>
    </dgm:pt>
    <dgm:pt modelId="{4AB37260-69EA-422A-91B4-6C393F74A5C0}" type="pres">
      <dgm:prSet presAssocID="{418E4406-0FC1-4C02-ABBC-84EF3B24B9CA}" presName="childNode" presStyleLbl="node1" presStyleIdx="0" presStyleCnt="12" custLinFactNeighborX="715" custLinFactNeighborY="-35406">
        <dgm:presLayoutVars>
          <dgm:bulletEnabled val="1"/>
        </dgm:presLayoutVars>
      </dgm:prSet>
      <dgm:spPr/>
      <dgm:t>
        <a:bodyPr/>
        <a:lstStyle/>
        <a:p>
          <a:endParaRPr lang="en-US"/>
        </a:p>
      </dgm:t>
    </dgm:pt>
    <dgm:pt modelId="{ACAB1BD5-39C3-4349-A6E4-2B29DF1C948A}" type="pres">
      <dgm:prSet presAssocID="{418E4406-0FC1-4C02-ABBC-84EF3B24B9CA}" presName="aSpace2" presStyleCnt="0"/>
      <dgm:spPr/>
    </dgm:pt>
    <dgm:pt modelId="{A244D11B-F607-4E88-B6C1-356A22543FDD}" type="pres">
      <dgm:prSet presAssocID="{051C23FF-BD9D-469C-B62C-A20513231524}" presName="childNode" presStyleLbl="node1" presStyleIdx="1" presStyleCnt="12">
        <dgm:presLayoutVars>
          <dgm:bulletEnabled val="1"/>
        </dgm:presLayoutVars>
      </dgm:prSet>
      <dgm:spPr/>
      <dgm:t>
        <a:bodyPr/>
        <a:lstStyle/>
        <a:p>
          <a:endParaRPr lang="en-US"/>
        </a:p>
      </dgm:t>
    </dgm:pt>
    <dgm:pt modelId="{B0EC7006-829B-41B7-83D6-220A2B2C809E}" type="pres">
      <dgm:prSet presAssocID="{051C23FF-BD9D-469C-B62C-A20513231524}" presName="aSpace2" presStyleCnt="0"/>
      <dgm:spPr/>
    </dgm:pt>
    <dgm:pt modelId="{CBC7DFBD-78BF-4A63-9FE5-2230E1E0BA90}" type="pres">
      <dgm:prSet presAssocID="{A37E6755-0271-4A77-AF1A-51E65107BC5F}" presName="childNode" presStyleLbl="node1" presStyleIdx="2" presStyleCnt="12">
        <dgm:presLayoutVars>
          <dgm:bulletEnabled val="1"/>
        </dgm:presLayoutVars>
      </dgm:prSet>
      <dgm:spPr/>
      <dgm:t>
        <a:bodyPr/>
        <a:lstStyle/>
        <a:p>
          <a:endParaRPr lang="en-US"/>
        </a:p>
      </dgm:t>
    </dgm:pt>
    <dgm:pt modelId="{1C220E9E-CE7D-43BA-B5F2-8238F7A18866}" type="pres">
      <dgm:prSet presAssocID="{A37E6755-0271-4A77-AF1A-51E65107BC5F}" presName="aSpace2" presStyleCnt="0"/>
      <dgm:spPr/>
    </dgm:pt>
    <dgm:pt modelId="{2326FEF8-0854-4CC9-9970-D5E3F82C17CC}" type="pres">
      <dgm:prSet presAssocID="{07E869F2-8C52-45EC-825A-2791FF7C69D4}" presName="childNode" presStyleLbl="node1" presStyleIdx="3" presStyleCnt="12">
        <dgm:presLayoutVars>
          <dgm:bulletEnabled val="1"/>
        </dgm:presLayoutVars>
      </dgm:prSet>
      <dgm:spPr/>
      <dgm:t>
        <a:bodyPr/>
        <a:lstStyle/>
        <a:p>
          <a:endParaRPr lang="en-US"/>
        </a:p>
      </dgm:t>
    </dgm:pt>
    <dgm:pt modelId="{8B9370A6-CAC8-4F63-B4FE-80BEA5912AE5}" type="pres">
      <dgm:prSet presAssocID="{07E869F2-8C52-45EC-825A-2791FF7C69D4}" presName="aSpace2" presStyleCnt="0"/>
      <dgm:spPr/>
    </dgm:pt>
    <dgm:pt modelId="{824F876A-59CF-47C5-BEB3-3EDEE56DD090}" type="pres">
      <dgm:prSet presAssocID="{114D6DAB-9645-4298-B8DA-9A6E81F465D8}" presName="childNode" presStyleLbl="node1" presStyleIdx="4" presStyleCnt="12">
        <dgm:presLayoutVars>
          <dgm:bulletEnabled val="1"/>
        </dgm:presLayoutVars>
      </dgm:prSet>
      <dgm:spPr/>
      <dgm:t>
        <a:bodyPr/>
        <a:lstStyle/>
        <a:p>
          <a:endParaRPr lang="en-US"/>
        </a:p>
      </dgm:t>
    </dgm:pt>
    <dgm:pt modelId="{92E5B210-919D-4469-AEA4-63223A60C615}" type="pres">
      <dgm:prSet presAssocID="{114D6DAB-9645-4298-B8DA-9A6E81F465D8}" presName="aSpace2" presStyleCnt="0"/>
      <dgm:spPr/>
    </dgm:pt>
    <dgm:pt modelId="{8A4EA3F1-0062-4FD1-978A-87291C330EBC}" type="pres">
      <dgm:prSet presAssocID="{8F7D9CF2-84AA-4BAE-8734-7E8C7B634E45}" presName="childNode" presStyleLbl="node1" presStyleIdx="5" presStyleCnt="12">
        <dgm:presLayoutVars>
          <dgm:bulletEnabled val="1"/>
        </dgm:presLayoutVars>
      </dgm:prSet>
      <dgm:spPr/>
      <dgm:t>
        <a:bodyPr/>
        <a:lstStyle/>
        <a:p>
          <a:endParaRPr lang="en-US"/>
        </a:p>
      </dgm:t>
    </dgm:pt>
    <dgm:pt modelId="{D9702582-F1FF-4E59-9CC8-4C9E173B2CAF}" type="pres">
      <dgm:prSet presAssocID="{4235BDA0-AF23-4086-87ED-3D36CAF8D3FC}" presName="aSpace" presStyleCnt="0"/>
      <dgm:spPr/>
    </dgm:pt>
    <dgm:pt modelId="{7AB8BEEF-A538-4911-89BC-AAC36CEAAB15}" type="pres">
      <dgm:prSet presAssocID="{2D5A2CE3-26A1-44A6-B7CE-037043060AD6}" presName="compNode" presStyleCnt="0"/>
      <dgm:spPr/>
    </dgm:pt>
    <dgm:pt modelId="{E4A8D386-F39A-4D3B-876B-D8F752484BE0}" type="pres">
      <dgm:prSet presAssocID="{2D5A2CE3-26A1-44A6-B7CE-037043060AD6}" presName="aNode" presStyleLbl="bgShp" presStyleIdx="1" presStyleCnt="2"/>
      <dgm:spPr/>
      <dgm:t>
        <a:bodyPr/>
        <a:lstStyle/>
        <a:p>
          <a:endParaRPr lang="en-US"/>
        </a:p>
      </dgm:t>
    </dgm:pt>
    <dgm:pt modelId="{1FB54166-9B52-4808-9390-717AF3BFDB18}" type="pres">
      <dgm:prSet presAssocID="{2D5A2CE3-26A1-44A6-B7CE-037043060AD6}" presName="textNode" presStyleLbl="bgShp" presStyleIdx="1" presStyleCnt="2"/>
      <dgm:spPr/>
      <dgm:t>
        <a:bodyPr/>
        <a:lstStyle/>
        <a:p>
          <a:endParaRPr lang="en-US"/>
        </a:p>
      </dgm:t>
    </dgm:pt>
    <dgm:pt modelId="{9FB9ADDF-BD08-4021-8CB2-A934768768C5}" type="pres">
      <dgm:prSet presAssocID="{2D5A2CE3-26A1-44A6-B7CE-037043060AD6}" presName="compChildNode" presStyleCnt="0"/>
      <dgm:spPr/>
    </dgm:pt>
    <dgm:pt modelId="{774A6CB3-2E04-4935-AB48-80BD55B1FDAA}" type="pres">
      <dgm:prSet presAssocID="{2D5A2CE3-26A1-44A6-B7CE-037043060AD6}" presName="theInnerList" presStyleCnt="0"/>
      <dgm:spPr/>
    </dgm:pt>
    <dgm:pt modelId="{7F7167EB-6050-41D1-85BF-9068AB8C45E6}" type="pres">
      <dgm:prSet presAssocID="{37332659-EDB2-4AF3-9F50-EF58F437483A}" presName="childNode" presStyleLbl="node1" presStyleIdx="6" presStyleCnt="12">
        <dgm:presLayoutVars>
          <dgm:bulletEnabled val="1"/>
        </dgm:presLayoutVars>
      </dgm:prSet>
      <dgm:spPr/>
      <dgm:t>
        <a:bodyPr/>
        <a:lstStyle/>
        <a:p>
          <a:endParaRPr lang="en-US"/>
        </a:p>
      </dgm:t>
    </dgm:pt>
    <dgm:pt modelId="{8568394A-5B7E-403B-B404-F5D255F1E70D}" type="pres">
      <dgm:prSet presAssocID="{37332659-EDB2-4AF3-9F50-EF58F437483A}" presName="aSpace2" presStyleCnt="0"/>
      <dgm:spPr/>
    </dgm:pt>
    <dgm:pt modelId="{6F136D57-B8D7-4B24-93C8-E10A6B7AE04E}" type="pres">
      <dgm:prSet presAssocID="{68C12CE8-03F1-40E7-B31C-1FE7848861E0}" presName="childNode" presStyleLbl="node1" presStyleIdx="7" presStyleCnt="12">
        <dgm:presLayoutVars>
          <dgm:bulletEnabled val="1"/>
        </dgm:presLayoutVars>
      </dgm:prSet>
      <dgm:spPr/>
      <dgm:t>
        <a:bodyPr/>
        <a:lstStyle/>
        <a:p>
          <a:endParaRPr lang="en-US"/>
        </a:p>
      </dgm:t>
    </dgm:pt>
    <dgm:pt modelId="{795D0623-EA8A-4E72-8546-1F57AD40A057}" type="pres">
      <dgm:prSet presAssocID="{68C12CE8-03F1-40E7-B31C-1FE7848861E0}" presName="aSpace2" presStyleCnt="0"/>
      <dgm:spPr/>
    </dgm:pt>
    <dgm:pt modelId="{4D927992-C0A6-46E3-9042-A8D8A35F9F2F}" type="pres">
      <dgm:prSet presAssocID="{A0DD4485-7015-47D4-8D5F-54B7A91EF2DA}" presName="childNode" presStyleLbl="node1" presStyleIdx="8" presStyleCnt="12">
        <dgm:presLayoutVars>
          <dgm:bulletEnabled val="1"/>
        </dgm:presLayoutVars>
      </dgm:prSet>
      <dgm:spPr/>
      <dgm:t>
        <a:bodyPr/>
        <a:lstStyle/>
        <a:p>
          <a:endParaRPr lang="en-US"/>
        </a:p>
      </dgm:t>
    </dgm:pt>
    <dgm:pt modelId="{A00B23CF-CA88-4537-B6E4-7D9C2A504B91}" type="pres">
      <dgm:prSet presAssocID="{A0DD4485-7015-47D4-8D5F-54B7A91EF2DA}" presName="aSpace2" presStyleCnt="0"/>
      <dgm:spPr/>
    </dgm:pt>
    <dgm:pt modelId="{62AEF07D-E4D1-4C8E-A2B7-C93A2794DE32}" type="pres">
      <dgm:prSet presAssocID="{A10968A7-C8BE-4473-8102-CF3E6AB4F429}" presName="childNode" presStyleLbl="node1" presStyleIdx="9" presStyleCnt="12">
        <dgm:presLayoutVars>
          <dgm:bulletEnabled val="1"/>
        </dgm:presLayoutVars>
      </dgm:prSet>
      <dgm:spPr/>
      <dgm:t>
        <a:bodyPr/>
        <a:lstStyle/>
        <a:p>
          <a:endParaRPr lang="en-US"/>
        </a:p>
      </dgm:t>
    </dgm:pt>
    <dgm:pt modelId="{0CE52490-C0D1-4BAE-AC40-A8D978B3DCDD}" type="pres">
      <dgm:prSet presAssocID="{A10968A7-C8BE-4473-8102-CF3E6AB4F429}" presName="aSpace2" presStyleCnt="0"/>
      <dgm:spPr/>
    </dgm:pt>
    <dgm:pt modelId="{5205EA81-0F6B-461D-BDF8-235BBC9C11D3}" type="pres">
      <dgm:prSet presAssocID="{EC1D0628-D40B-4C0D-B594-A27D851FFA94}" presName="childNode" presStyleLbl="node1" presStyleIdx="10" presStyleCnt="12">
        <dgm:presLayoutVars>
          <dgm:bulletEnabled val="1"/>
        </dgm:presLayoutVars>
      </dgm:prSet>
      <dgm:spPr/>
      <dgm:t>
        <a:bodyPr/>
        <a:lstStyle/>
        <a:p>
          <a:endParaRPr lang="en-US"/>
        </a:p>
      </dgm:t>
    </dgm:pt>
    <dgm:pt modelId="{ACA5BF1A-40B9-4C35-A184-9F1AFA52F8FC}" type="pres">
      <dgm:prSet presAssocID="{EC1D0628-D40B-4C0D-B594-A27D851FFA94}" presName="aSpace2" presStyleCnt="0"/>
      <dgm:spPr/>
    </dgm:pt>
    <dgm:pt modelId="{399BF697-6252-47F3-8F45-00C9B46633A6}" type="pres">
      <dgm:prSet presAssocID="{C69F57FF-A3FD-4390-8078-3B316D6862BF}" presName="childNode" presStyleLbl="node1" presStyleIdx="11" presStyleCnt="12">
        <dgm:presLayoutVars>
          <dgm:bulletEnabled val="1"/>
        </dgm:presLayoutVars>
      </dgm:prSet>
      <dgm:spPr/>
      <dgm:t>
        <a:bodyPr/>
        <a:lstStyle/>
        <a:p>
          <a:endParaRPr lang="en-US"/>
        </a:p>
      </dgm:t>
    </dgm:pt>
  </dgm:ptLst>
  <dgm:cxnLst>
    <dgm:cxn modelId="{1D019F00-E254-43AE-900B-0D581D7DA7FD}" srcId="{9C91EAFC-22DD-49C2-A527-FB1202C604F6}" destId="{2D5A2CE3-26A1-44A6-B7CE-037043060AD6}" srcOrd="1" destOrd="0" parTransId="{7B72CE85-46B6-4FB3-ABBA-F38E2FCE91A8}" sibTransId="{C50A3648-3E68-4E26-8197-F1F28BF8CEBA}"/>
    <dgm:cxn modelId="{7C26F9EE-AE1C-495F-9DAF-651A4DBED4F0}" srcId="{2D5A2CE3-26A1-44A6-B7CE-037043060AD6}" destId="{68C12CE8-03F1-40E7-B31C-1FE7848861E0}" srcOrd="1" destOrd="0" parTransId="{CD1DB12D-D6C7-4EFB-9C12-E8189C67957F}" sibTransId="{0C132896-A7DA-4B51-A8F8-F0780F5F0BB6}"/>
    <dgm:cxn modelId="{C219601C-D766-4DFF-B5B5-228E8B286FF2}" srcId="{2D5A2CE3-26A1-44A6-B7CE-037043060AD6}" destId="{A10968A7-C8BE-4473-8102-CF3E6AB4F429}" srcOrd="3" destOrd="0" parTransId="{0F59285D-4D73-434E-9F9D-625681E3720B}" sibTransId="{6C7CCE26-8F16-46AB-8204-AD058DE34780}"/>
    <dgm:cxn modelId="{D153B7D6-EA2B-4A78-9456-273C9B7F4517}" type="presOf" srcId="{4235BDA0-AF23-4086-87ED-3D36CAF8D3FC}" destId="{2234110B-6F9E-42B7-86E2-0CE636DDA8EB}" srcOrd="1" destOrd="0" presId="urn:microsoft.com/office/officeart/2005/8/layout/lProcess2"/>
    <dgm:cxn modelId="{630DC86E-30F1-4A26-AD7A-1AC17BDBAA90}" srcId="{2D5A2CE3-26A1-44A6-B7CE-037043060AD6}" destId="{C69F57FF-A3FD-4390-8078-3B316D6862BF}" srcOrd="5" destOrd="0" parTransId="{A49C4540-1B48-43D1-B2D4-0DA2F8A06530}" sibTransId="{1A72BAB5-90DC-4438-9D0F-646F1616D44E}"/>
    <dgm:cxn modelId="{95F9CF6A-94C9-49CE-B58A-F1E2361505EA}" type="presOf" srcId="{051C23FF-BD9D-469C-B62C-A20513231524}" destId="{A244D11B-F607-4E88-B6C1-356A22543FDD}" srcOrd="0" destOrd="0" presId="urn:microsoft.com/office/officeart/2005/8/layout/lProcess2"/>
    <dgm:cxn modelId="{25AD24C5-8536-4174-83FE-A06D2FD0A633}" type="presOf" srcId="{A37E6755-0271-4A77-AF1A-51E65107BC5F}" destId="{CBC7DFBD-78BF-4A63-9FE5-2230E1E0BA90}" srcOrd="0" destOrd="0" presId="urn:microsoft.com/office/officeart/2005/8/layout/lProcess2"/>
    <dgm:cxn modelId="{241D3C52-7505-453C-B656-738FFBF1C2E6}" type="presOf" srcId="{EC1D0628-D40B-4C0D-B594-A27D851FFA94}" destId="{5205EA81-0F6B-461D-BDF8-235BBC9C11D3}" srcOrd="0" destOrd="0" presId="urn:microsoft.com/office/officeart/2005/8/layout/lProcess2"/>
    <dgm:cxn modelId="{886A9AA2-DE8D-4165-BF02-72E647D7B50C}" type="presOf" srcId="{A10968A7-C8BE-4473-8102-CF3E6AB4F429}" destId="{62AEF07D-E4D1-4C8E-A2B7-C93A2794DE32}" srcOrd="0" destOrd="0" presId="urn:microsoft.com/office/officeart/2005/8/layout/lProcess2"/>
    <dgm:cxn modelId="{963DBFA9-8DE1-4196-B513-32F9C3BF71B2}" srcId="{9C91EAFC-22DD-49C2-A527-FB1202C604F6}" destId="{4235BDA0-AF23-4086-87ED-3D36CAF8D3FC}" srcOrd="0" destOrd="0" parTransId="{B18B5468-6E4E-42A4-A219-04A0B82A8C23}" sibTransId="{FB5F2005-FFFA-41B5-B1CC-6D5934571883}"/>
    <dgm:cxn modelId="{EA4B97AB-5DDF-4788-8D6E-335249C9D8D1}" srcId="{2D5A2CE3-26A1-44A6-B7CE-037043060AD6}" destId="{EC1D0628-D40B-4C0D-B594-A27D851FFA94}" srcOrd="4" destOrd="0" parTransId="{D38A6B97-0013-4C38-A5C0-B250E1A2AE01}" sibTransId="{DDB15650-1028-466D-8F6D-3129FAE61B3F}"/>
    <dgm:cxn modelId="{28877D53-F6B2-4CE9-A98A-9B2BAD513070}" type="presOf" srcId="{2D5A2CE3-26A1-44A6-B7CE-037043060AD6}" destId="{1FB54166-9B52-4808-9390-717AF3BFDB18}" srcOrd="1" destOrd="0" presId="urn:microsoft.com/office/officeart/2005/8/layout/lProcess2"/>
    <dgm:cxn modelId="{09419809-A7FC-403B-873F-BDC43569C147}" srcId="{4235BDA0-AF23-4086-87ED-3D36CAF8D3FC}" destId="{8F7D9CF2-84AA-4BAE-8734-7E8C7B634E45}" srcOrd="5" destOrd="0" parTransId="{53F7040F-567F-457A-AD24-4E830F0C2570}" sibTransId="{63E40BDE-54D0-45CC-ABC6-DBE8EAD0F242}"/>
    <dgm:cxn modelId="{39EBDF7C-B45C-49D0-A631-5D243D1B1D41}" type="presOf" srcId="{2D5A2CE3-26A1-44A6-B7CE-037043060AD6}" destId="{E4A8D386-F39A-4D3B-876B-D8F752484BE0}" srcOrd="0" destOrd="0" presId="urn:microsoft.com/office/officeart/2005/8/layout/lProcess2"/>
    <dgm:cxn modelId="{5F38F46F-5519-4349-A6DA-10FD931C201C}" type="presOf" srcId="{C69F57FF-A3FD-4390-8078-3B316D6862BF}" destId="{399BF697-6252-47F3-8F45-00C9B46633A6}" srcOrd="0" destOrd="0" presId="urn:microsoft.com/office/officeart/2005/8/layout/lProcess2"/>
    <dgm:cxn modelId="{EA00DA97-C8EE-4ABE-BCBF-7AE3343616BD}" type="presOf" srcId="{A0DD4485-7015-47D4-8D5F-54B7A91EF2DA}" destId="{4D927992-C0A6-46E3-9042-A8D8A35F9F2F}" srcOrd="0" destOrd="0" presId="urn:microsoft.com/office/officeart/2005/8/layout/lProcess2"/>
    <dgm:cxn modelId="{A0C9821E-62A3-4347-BB0E-DA776A6CC382}" srcId="{2D5A2CE3-26A1-44A6-B7CE-037043060AD6}" destId="{A0DD4485-7015-47D4-8D5F-54B7A91EF2DA}" srcOrd="2" destOrd="0" parTransId="{5072256C-3270-4863-822A-ECF133D2D863}" sibTransId="{ACDB7238-5DD1-43CD-8805-216D84AABE3A}"/>
    <dgm:cxn modelId="{991A0702-A91B-481B-A5AF-CFAFA10E3A7B}" type="presOf" srcId="{114D6DAB-9645-4298-B8DA-9A6E81F465D8}" destId="{824F876A-59CF-47C5-BEB3-3EDEE56DD090}" srcOrd="0" destOrd="0" presId="urn:microsoft.com/office/officeart/2005/8/layout/lProcess2"/>
    <dgm:cxn modelId="{57EBB76C-AB37-495F-BE1F-89BA73DE8358}" srcId="{2D5A2CE3-26A1-44A6-B7CE-037043060AD6}" destId="{37332659-EDB2-4AF3-9F50-EF58F437483A}" srcOrd="0" destOrd="0" parTransId="{CF77E7D2-B392-4CFB-AC5A-DCE36791B753}" sibTransId="{9EAAA850-E1D1-4F49-8084-746D03005643}"/>
    <dgm:cxn modelId="{B830B5AF-3C47-471B-B98E-51ABAE6CC9F9}" srcId="{4235BDA0-AF23-4086-87ED-3D36CAF8D3FC}" destId="{A37E6755-0271-4A77-AF1A-51E65107BC5F}" srcOrd="2" destOrd="0" parTransId="{AB9302AE-7CFE-402C-86E4-CBE20EFC0F2F}" sibTransId="{A0E0F120-52F5-429C-8F81-CEC1044ACEB7}"/>
    <dgm:cxn modelId="{9D9151D5-3DE4-479D-A109-A47277A8B976}" srcId="{4235BDA0-AF23-4086-87ED-3D36CAF8D3FC}" destId="{114D6DAB-9645-4298-B8DA-9A6E81F465D8}" srcOrd="4" destOrd="0" parTransId="{FEF4683C-CAC8-4BC4-8926-E04AF2DF5D2F}" sibTransId="{C3D14BEA-4C70-4EB6-8BF0-982F2846B2C9}"/>
    <dgm:cxn modelId="{74A5AD46-12DF-4EA9-8FDB-0A1DD798A222}" srcId="{4235BDA0-AF23-4086-87ED-3D36CAF8D3FC}" destId="{051C23FF-BD9D-469C-B62C-A20513231524}" srcOrd="1" destOrd="0" parTransId="{C9AFE039-7F27-4826-BE56-C07CBBEBC507}" sibTransId="{63B4F38F-7E09-4F7C-8D74-BA76C656BDEC}"/>
    <dgm:cxn modelId="{60D66424-BD1A-48EB-B7E6-6F5D6810875C}" type="presOf" srcId="{4235BDA0-AF23-4086-87ED-3D36CAF8D3FC}" destId="{9F5E0BAA-0616-4EC2-B05F-513BBE414775}" srcOrd="0" destOrd="0" presId="urn:microsoft.com/office/officeart/2005/8/layout/lProcess2"/>
    <dgm:cxn modelId="{61AAA172-8C09-4DDC-8911-4D810F4D0341}" type="presOf" srcId="{8F7D9CF2-84AA-4BAE-8734-7E8C7B634E45}" destId="{8A4EA3F1-0062-4FD1-978A-87291C330EBC}" srcOrd="0" destOrd="0" presId="urn:microsoft.com/office/officeart/2005/8/layout/lProcess2"/>
    <dgm:cxn modelId="{E897D3D7-3207-40EE-8255-4362A6505DAF}" srcId="{4235BDA0-AF23-4086-87ED-3D36CAF8D3FC}" destId="{418E4406-0FC1-4C02-ABBC-84EF3B24B9CA}" srcOrd="0" destOrd="0" parTransId="{8D881339-F9B7-4A3A-A62D-355047BDB192}" sibTransId="{20A9B71E-D679-408F-B3C7-0992182D8C13}"/>
    <dgm:cxn modelId="{A08C82F0-3A5C-418D-8315-59B2ADF8403F}" type="presOf" srcId="{68C12CE8-03F1-40E7-B31C-1FE7848861E0}" destId="{6F136D57-B8D7-4B24-93C8-E10A6B7AE04E}" srcOrd="0" destOrd="0" presId="urn:microsoft.com/office/officeart/2005/8/layout/lProcess2"/>
    <dgm:cxn modelId="{41C7222F-35BF-485A-A3BA-0D5A5D649E1C}" type="presOf" srcId="{07E869F2-8C52-45EC-825A-2791FF7C69D4}" destId="{2326FEF8-0854-4CC9-9970-D5E3F82C17CC}" srcOrd="0" destOrd="0" presId="urn:microsoft.com/office/officeart/2005/8/layout/lProcess2"/>
    <dgm:cxn modelId="{CFF87798-18C8-48D3-89F4-8A6A9307CE9F}" type="presOf" srcId="{418E4406-0FC1-4C02-ABBC-84EF3B24B9CA}" destId="{4AB37260-69EA-422A-91B4-6C393F74A5C0}" srcOrd="0" destOrd="0" presId="urn:microsoft.com/office/officeart/2005/8/layout/lProcess2"/>
    <dgm:cxn modelId="{3C16ABEE-8838-4F7C-9069-277D69D7CC05}" srcId="{4235BDA0-AF23-4086-87ED-3D36CAF8D3FC}" destId="{07E869F2-8C52-45EC-825A-2791FF7C69D4}" srcOrd="3" destOrd="0" parTransId="{FA36AD2D-D81A-4018-BD6C-64CEB97AC054}" sibTransId="{81AA11CE-D59C-4090-B45C-58123D7497E4}"/>
    <dgm:cxn modelId="{CEB322F9-C1C5-40AD-88DD-CBE8B42C073E}" type="presOf" srcId="{37332659-EDB2-4AF3-9F50-EF58F437483A}" destId="{7F7167EB-6050-41D1-85BF-9068AB8C45E6}" srcOrd="0" destOrd="0" presId="urn:microsoft.com/office/officeart/2005/8/layout/lProcess2"/>
    <dgm:cxn modelId="{4B35D5B0-4102-47EA-AB0A-432CD43F66AE}" type="presOf" srcId="{9C91EAFC-22DD-49C2-A527-FB1202C604F6}" destId="{5D301E06-FBBD-4401-89A8-DBB4AE914AC1}" srcOrd="0" destOrd="0" presId="urn:microsoft.com/office/officeart/2005/8/layout/lProcess2"/>
    <dgm:cxn modelId="{46ED81F5-C4A2-489D-9153-C8C97778A743}" type="presParOf" srcId="{5D301E06-FBBD-4401-89A8-DBB4AE914AC1}" destId="{91F00CAB-5133-48B9-BAC8-BAA688C29E27}" srcOrd="0" destOrd="0" presId="urn:microsoft.com/office/officeart/2005/8/layout/lProcess2"/>
    <dgm:cxn modelId="{18442B33-8E96-4946-B140-3085ED1D7E63}" type="presParOf" srcId="{91F00CAB-5133-48B9-BAC8-BAA688C29E27}" destId="{9F5E0BAA-0616-4EC2-B05F-513BBE414775}" srcOrd="0" destOrd="0" presId="urn:microsoft.com/office/officeart/2005/8/layout/lProcess2"/>
    <dgm:cxn modelId="{A6A656CA-33A5-4AD1-AA5B-0404597DF410}" type="presParOf" srcId="{91F00CAB-5133-48B9-BAC8-BAA688C29E27}" destId="{2234110B-6F9E-42B7-86E2-0CE636DDA8EB}" srcOrd="1" destOrd="0" presId="urn:microsoft.com/office/officeart/2005/8/layout/lProcess2"/>
    <dgm:cxn modelId="{09F71F9D-48EB-4D45-B295-1C6410DA97C2}" type="presParOf" srcId="{91F00CAB-5133-48B9-BAC8-BAA688C29E27}" destId="{2405393B-0066-49BA-BCF1-122026855AB0}" srcOrd="2" destOrd="0" presId="urn:microsoft.com/office/officeart/2005/8/layout/lProcess2"/>
    <dgm:cxn modelId="{451B12D0-5B5D-4770-8017-F8BA31F74199}" type="presParOf" srcId="{2405393B-0066-49BA-BCF1-122026855AB0}" destId="{F6BF397C-990D-4819-B9C3-0FEB6C30C2CE}" srcOrd="0" destOrd="0" presId="urn:microsoft.com/office/officeart/2005/8/layout/lProcess2"/>
    <dgm:cxn modelId="{34F1A55F-AD9A-450D-BB3E-929382948FD3}" type="presParOf" srcId="{F6BF397C-990D-4819-B9C3-0FEB6C30C2CE}" destId="{4AB37260-69EA-422A-91B4-6C393F74A5C0}" srcOrd="0" destOrd="0" presId="urn:microsoft.com/office/officeart/2005/8/layout/lProcess2"/>
    <dgm:cxn modelId="{5030F3E1-74BB-475F-96C0-4D3F97D9771E}" type="presParOf" srcId="{F6BF397C-990D-4819-B9C3-0FEB6C30C2CE}" destId="{ACAB1BD5-39C3-4349-A6E4-2B29DF1C948A}" srcOrd="1" destOrd="0" presId="urn:microsoft.com/office/officeart/2005/8/layout/lProcess2"/>
    <dgm:cxn modelId="{7E9DEBF0-0CA4-4867-A226-0AC58EDF2158}" type="presParOf" srcId="{F6BF397C-990D-4819-B9C3-0FEB6C30C2CE}" destId="{A244D11B-F607-4E88-B6C1-356A22543FDD}" srcOrd="2" destOrd="0" presId="urn:microsoft.com/office/officeart/2005/8/layout/lProcess2"/>
    <dgm:cxn modelId="{77990EEA-B4EE-46F6-8EE6-C9A88A1030AB}" type="presParOf" srcId="{F6BF397C-990D-4819-B9C3-0FEB6C30C2CE}" destId="{B0EC7006-829B-41B7-83D6-220A2B2C809E}" srcOrd="3" destOrd="0" presId="urn:microsoft.com/office/officeart/2005/8/layout/lProcess2"/>
    <dgm:cxn modelId="{E164ED9F-AB54-406A-9265-AD53EFE9CE37}" type="presParOf" srcId="{F6BF397C-990D-4819-B9C3-0FEB6C30C2CE}" destId="{CBC7DFBD-78BF-4A63-9FE5-2230E1E0BA90}" srcOrd="4" destOrd="0" presId="urn:microsoft.com/office/officeart/2005/8/layout/lProcess2"/>
    <dgm:cxn modelId="{305495F9-3F4A-467D-9051-0B83AAA97C57}" type="presParOf" srcId="{F6BF397C-990D-4819-B9C3-0FEB6C30C2CE}" destId="{1C220E9E-CE7D-43BA-B5F2-8238F7A18866}" srcOrd="5" destOrd="0" presId="urn:microsoft.com/office/officeart/2005/8/layout/lProcess2"/>
    <dgm:cxn modelId="{4D540905-1FE8-4CBA-B638-B8804AF8DC09}" type="presParOf" srcId="{F6BF397C-990D-4819-B9C3-0FEB6C30C2CE}" destId="{2326FEF8-0854-4CC9-9970-D5E3F82C17CC}" srcOrd="6" destOrd="0" presId="urn:microsoft.com/office/officeart/2005/8/layout/lProcess2"/>
    <dgm:cxn modelId="{118A44BE-9C61-4CA6-81DF-0926CB9FC7DC}" type="presParOf" srcId="{F6BF397C-990D-4819-B9C3-0FEB6C30C2CE}" destId="{8B9370A6-CAC8-4F63-B4FE-80BEA5912AE5}" srcOrd="7" destOrd="0" presId="urn:microsoft.com/office/officeart/2005/8/layout/lProcess2"/>
    <dgm:cxn modelId="{4802FBB8-73A3-4946-860C-B2B9EE10A546}" type="presParOf" srcId="{F6BF397C-990D-4819-B9C3-0FEB6C30C2CE}" destId="{824F876A-59CF-47C5-BEB3-3EDEE56DD090}" srcOrd="8" destOrd="0" presId="urn:microsoft.com/office/officeart/2005/8/layout/lProcess2"/>
    <dgm:cxn modelId="{49579CCE-B94F-464D-93A8-ABC0750B39AF}" type="presParOf" srcId="{F6BF397C-990D-4819-B9C3-0FEB6C30C2CE}" destId="{92E5B210-919D-4469-AEA4-63223A60C615}" srcOrd="9" destOrd="0" presId="urn:microsoft.com/office/officeart/2005/8/layout/lProcess2"/>
    <dgm:cxn modelId="{5B385C5A-D286-4477-9BE9-1C33D7586755}" type="presParOf" srcId="{F6BF397C-990D-4819-B9C3-0FEB6C30C2CE}" destId="{8A4EA3F1-0062-4FD1-978A-87291C330EBC}" srcOrd="10" destOrd="0" presId="urn:microsoft.com/office/officeart/2005/8/layout/lProcess2"/>
    <dgm:cxn modelId="{B84C1576-8674-4F5F-8FD4-AD0821BE523D}" type="presParOf" srcId="{5D301E06-FBBD-4401-89A8-DBB4AE914AC1}" destId="{D9702582-F1FF-4E59-9CC8-4C9E173B2CAF}" srcOrd="1" destOrd="0" presId="urn:microsoft.com/office/officeart/2005/8/layout/lProcess2"/>
    <dgm:cxn modelId="{0B17DF66-05B7-4734-9A83-826DC857027A}" type="presParOf" srcId="{5D301E06-FBBD-4401-89A8-DBB4AE914AC1}" destId="{7AB8BEEF-A538-4911-89BC-AAC36CEAAB15}" srcOrd="2" destOrd="0" presId="urn:microsoft.com/office/officeart/2005/8/layout/lProcess2"/>
    <dgm:cxn modelId="{D7E1C8A7-F76B-4B20-94E0-B0F67FD540D4}" type="presParOf" srcId="{7AB8BEEF-A538-4911-89BC-AAC36CEAAB15}" destId="{E4A8D386-F39A-4D3B-876B-D8F752484BE0}" srcOrd="0" destOrd="0" presId="urn:microsoft.com/office/officeart/2005/8/layout/lProcess2"/>
    <dgm:cxn modelId="{928154B7-74FF-4625-AF26-029E9E883D75}" type="presParOf" srcId="{7AB8BEEF-A538-4911-89BC-AAC36CEAAB15}" destId="{1FB54166-9B52-4808-9390-717AF3BFDB18}" srcOrd="1" destOrd="0" presId="urn:microsoft.com/office/officeart/2005/8/layout/lProcess2"/>
    <dgm:cxn modelId="{EBD46825-20B1-490F-8CB9-05B06D8B9084}" type="presParOf" srcId="{7AB8BEEF-A538-4911-89BC-AAC36CEAAB15}" destId="{9FB9ADDF-BD08-4021-8CB2-A934768768C5}" srcOrd="2" destOrd="0" presId="urn:microsoft.com/office/officeart/2005/8/layout/lProcess2"/>
    <dgm:cxn modelId="{C5DD3DB5-6F81-434A-BD07-E72EEBAF3D18}" type="presParOf" srcId="{9FB9ADDF-BD08-4021-8CB2-A934768768C5}" destId="{774A6CB3-2E04-4935-AB48-80BD55B1FDAA}" srcOrd="0" destOrd="0" presId="urn:microsoft.com/office/officeart/2005/8/layout/lProcess2"/>
    <dgm:cxn modelId="{03C5A0EA-5BC0-46A9-9E61-476EC5F0C741}" type="presParOf" srcId="{774A6CB3-2E04-4935-AB48-80BD55B1FDAA}" destId="{7F7167EB-6050-41D1-85BF-9068AB8C45E6}" srcOrd="0" destOrd="0" presId="urn:microsoft.com/office/officeart/2005/8/layout/lProcess2"/>
    <dgm:cxn modelId="{B4DB9F61-4678-4F6B-A85B-A9A72F4D1E84}" type="presParOf" srcId="{774A6CB3-2E04-4935-AB48-80BD55B1FDAA}" destId="{8568394A-5B7E-403B-B404-F5D255F1E70D}" srcOrd="1" destOrd="0" presId="urn:microsoft.com/office/officeart/2005/8/layout/lProcess2"/>
    <dgm:cxn modelId="{3A51DCFE-2EE4-4FFB-B7CE-A2A684589392}" type="presParOf" srcId="{774A6CB3-2E04-4935-AB48-80BD55B1FDAA}" destId="{6F136D57-B8D7-4B24-93C8-E10A6B7AE04E}" srcOrd="2" destOrd="0" presId="urn:microsoft.com/office/officeart/2005/8/layout/lProcess2"/>
    <dgm:cxn modelId="{0BE48967-1126-41AF-BC1E-5B72FA88307C}" type="presParOf" srcId="{774A6CB3-2E04-4935-AB48-80BD55B1FDAA}" destId="{795D0623-EA8A-4E72-8546-1F57AD40A057}" srcOrd="3" destOrd="0" presId="urn:microsoft.com/office/officeart/2005/8/layout/lProcess2"/>
    <dgm:cxn modelId="{AD9E2E1E-A8C3-4B03-BCBA-F8088E7A9058}" type="presParOf" srcId="{774A6CB3-2E04-4935-AB48-80BD55B1FDAA}" destId="{4D927992-C0A6-46E3-9042-A8D8A35F9F2F}" srcOrd="4" destOrd="0" presId="urn:microsoft.com/office/officeart/2005/8/layout/lProcess2"/>
    <dgm:cxn modelId="{1BE2DF52-6DB5-4D61-8870-2304CF10E456}" type="presParOf" srcId="{774A6CB3-2E04-4935-AB48-80BD55B1FDAA}" destId="{A00B23CF-CA88-4537-B6E4-7D9C2A504B91}" srcOrd="5" destOrd="0" presId="urn:microsoft.com/office/officeart/2005/8/layout/lProcess2"/>
    <dgm:cxn modelId="{B715E535-4BB5-4834-A0FA-8686C3ED537F}" type="presParOf" srcId="{774A6CB3-2E04-4935-AB48-80BD55B1FDAA}" destId="{62AEF07D-E4D1-4C8E-A2B7-C93A2794DE32}" srcOrd="6" destOrd="0" presId="urn:microsoft.com/office/officeart/2005/8/layout/lProcess2"/>
    <dgm:cxn modelId="{40787BCC-B698-45C9-A334-02617CE479AC}" type="presParOf" srcId="{774A6CB3-2E04-4935-AB48-80BD55B1FDAA}" destId="{0CE52490-C0D1-4BAE-AC40-A8D978B3DCDD}" srcOrd="7" destOrd="0" presId="urn:microsoft.com/office/officeart/2005/8/layout/lProcess2"/>
    <dgm:cxn modelId="{7C7B5E03-30BF-4315-90AB-91A1C82A3296}" type="presParOf" srcId="{774A6CB3-2E04-4935-AB48-80BD55B1FDAA}" destId="{5205EA81-0F6B-461D-BDF8-235BBC9C11D3}" srcOrd="8" destOrd="0" presId="urn:microsoft.com/office/officeart/2005/8/layout/lProcess2"/>
    <dgm:cxn modelId="{4FD253F0-6815-4093-BD72-00F647EFC845}" type="presParOf" srcId="{774A6CB3-2E04-4935-AB48-80BD55B1FDAA}" destId="{ACA5BF1A-40B9-4C35-A184-9F1AFA52F8FC}" srcOrd="9" destOrd="0" presId="urn:microsoft.com/office/officeart/2005/8/layout/lProcess2"/>
    <dgm:cxn modelId="{30CE87E3-DC90-4DA8-803C-8389AFF1328F}" type="presParOf" srcId="{774A6CB3-2E04-4935-AB48-80BD55B1FDAA}" destId="{399BF697-6252-47F3-8F45-00C9B46633A6}" srcOrd="1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252C0-D5E7-426E-998A-B352873D5B62}">
      <dsp:nvSpPr>
        <dsp:cNvPr id="0" name=""/>
        <dsp:cNvSpPr/>
      </dsp:nvSpPr>
      <dsp:spPr>
        <a:xfrm>
          <a:off x="3958848" y="167199"/>
          <a:ext cx="1711067" cy="784658"/>
        </a:xfrm>
        <a:prstGeom prst="rect">
          <a:avLst/>
        </a:prstGeom>
        <a:solidFill>
          <a:schemeClr val="accent3">
            <a:shade val="9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Introductory Activity</a:t>
          </a:r>
          <a:endParaRPr lang="en-US" sz="2000" kern="1200" dirty="0"/>
        </a:p>
      </dsp:txBody>
      <dsp:txXfrm>
        <a:off x="3958848" y="167199"/>
        <a:ext cx="1711067" cy="784658"/>
      </dsp:txXfrm>
    </dsp:sp>
    <dsp:sp modelId="{3C244D1C-0FD8-40E3-B5E6-F48E1780DD4A}">
      <dsp:nvSpPr>
        <dsp:cNvPr id="0" name=""/>
        <dsp:cNvSpPr/>
      </dsp:nvSpPr>
      <dsp:spPr>
        <a:xfrm>
          <a:off x="2292061" y="2215450"/>
          <a:ext cx="1552216" cy="682256"/>
        </a:xfrm>
        <a:prstGeom prst="rect">
          <a:avLst/>
        </a:prstGeom>
        <a:solidFill>
          <a:schemeClr val="accent4">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Alliteration</a:t>
          </a:r>
          <a:endParaRPr lang="en-US" sz="1800" kern="1200" dirty="0"/>
        </a:p>
      </dsp:txBody>
      <dsp:txXfrm>
        <a:off x="2292061" y="2215450"/>
        <a:ext cx="1552216" cy="682256"/>
      </dsp:txXfrm>
    </dsp:sp>
    <dsp:sp modelId="{8AF23F86-12E2-43C9-A197-8CF7DF4865DE}">
      <dsp:nvSpPr>
        <dsp:cNvPr id="0" name=""/>
        <dsp:cNvSpPr/>
      </dsp:nvSpPr>
      <dsp:spPr>
        <a:xfrm>
          <a:off x="324845" y="2266518"/>
          <a:ext cx="1657262" cy="454811"/>
        </a:xfrm>
        <a:prstGeom prst="rect">
          <a:avLst/>
        </a:prstGeom>
        <a:solidFill>
          <a:schemeClr val="accent4">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 </a:t>
          </a:r>
          <a:r>
            <a:rPr lang="en-US" sz="2000" kern="1200" dirty="0" smtClean="0"/>
            <a:t>Materials</a:t>
          </a:r>
          <a:endParaRPr lang="en-US" sz="2000" kern="1200" dirty="0"/>
        </a:p>
      </dsp:txBody>
      <dsp:txXfrm>
        <a:off x="324845" y="2266518"/>
        <a:ext cx="1657262" cy="454811"/>
      </dsp:txXfrm>
    </dsp:sp>
    <dsp:sp modelId="{931BF918-6213-42E0-B802-280C8FC75224}">
      <dsp:nvSpPr>
        <dsp:cNvPr id="0" name=""/>
        <dsp:cNvSpPr/>
      </dsp:nvSpPr>
      <dsp:spPr>
        <a:xfrm>
          <a:off x="3796561" y="1391303"/>
          <a:ext cx="2119742" cy="1065213"/>
        </a:xfrm>
        <a:prstGeom prst="rect">
          <a:avLst/>
        </a:prstGeom>
        <a:solidFill>
          <a:schemeClr val="accent3">
            <a:hueOff val="4499617"/>
            <a:satOff val="876"/>
            <a:lumOff val="47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Figurative Language</a:t>
          </a:r>
          <a:endParaRPr lang="en-US" sz="2800" kern="1200" dirty="0"/>
        </a:p>
      </dsp:txBody>
      <dsp:txXfrm>
        <a:off x="3796561" y="1391303"/>
        <a:ext cx="2119742" cy="1065213"/>
      </dsp:txXfrm>
    </dsp:sp>
    <dsp:sp modelId="{35322032-6557-46F5-853F-BF5C30C2BAA4}">
      <dsp:nvSpPr>
        <dsp:cNvPr id="0" name=""/>
        <dsp:cNvSpPr/>
      </dsp:nvSpPr>
      <dsp:spPr>
        <a:xfrm>
          <a:off x="8251134" y="1822880"/>
          <a:ext cx="1569213" cy="555406"/>
        </a:xfrm>
        <a:prstGeom prst="rect">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2000" kern="1200" dirty="0" smtClean="0"/>
            <a:t>Materials</a:t>
          </a:r>
        </a:p>
        <a:p>
          <a:pPr lvl="0" algn="ctr" defTabSz="889000">
            <a:lnSpc>
              <a:spcPct val="90000"/>
            </a:lnSpc>
            <a:spcBef>
              <a:spcPct val="0"/>
            </a:spcBef>
            <a:spcAft>
              <a:spcPct val="35000"/>
            </a:spcAft>
          </a:pPr>
          <a:endParaRPr lang="en-US" sz="1400" kern="1200" dirty="0"/>
        </a:p>
      </dsp:txBody>
      <dsp:txXfrm>
        <a:off x="8251134" y="1822880"/>
        <a:ext cx="1569213" cy="555406"/>
      </dsp:txXfrm>
    </dsp:sp>
    <dsp:sp modelId="{8D6E1CD2-C9B9-4F6C-AFCA-3E1C63B5954B}">
      <dsp:nvSpPr>
        <dsp:cNvPr id="0" name=""/>
        <dsp:cNvSpPr/>
      </dsp:nvSpPr>
      <dsp:spPr>
        <a:xfrm>
          <a:off x="5839099" y="2123185"/>
          <a:ext cx="2100389" cy="736501"/>
        </a:xfrm>
        <a:prstGeom prst="rect">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Onamonapia</a:t>
          </a:r>
          <a:r>
            <a:rPr lang="en-US" sz="1400" kern="1200" dirty="0" smtClean="0"/>
            <a:t> </a:t>
          </a:r>
          <a:endParaRPr lang="en-US" sz="1400" kern="1200" dirty="0"/>
        </a:p>
      </dsp:txBody>
      <dsp:txXfrm>
        <a:off x="5839099" y="2123185"/>
        <a:ext cx="2100389" cy="736501"/>
      </dsp:txXfrm>
    </dsp:sp>
    <dsp:sp modelId="{7BDDB876-07C5-42C4-A194-D96944E61AC8}">
      <dsp:nvSpPr>
        <dsp:cNvPr id="0" name=""/>
        <dsp:cNvSpPr/>
      </dsp:nvSpPr>
      <dsp:spPr>
        <a:xfrm>
          <a:off x="6322638" y="3835932"/>
          <a:ext cx="1819749" cy="402065"/>
        </a:xfrm>
        <a:prstGeom prst="rect">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Evaluation </a:t>
          </a:r>
          <a:endParaRPr lang="en-US" sz="1800" kern="1200" dirty="0"/>
        </a:p>
      </dsp:txBody>
      <dsp:txXfrm>
        <a:off x="6322638" y="3835932"/>
        <a:ext cx="1819749" cy="402065"/>
      </dsp:txXfrm>
    </dsp:sp>
    <dsp:sp modelId="{732F78A0-7DF3-46AF-9446-62B35BF1AE39}">
      <dsp:nvSpPr>
        <dsp:cNvPr id="0" name=""/>
        <dsp:cNvSpPr/>
      </dsp:nvSpPr>
      <dsp:spPr>
        <a:xfrm rot="10800000" flipV="1">
          <a:off x="2008014" y="3816600"/>
          <a:ext cx="1734459" cy="374534"/>
        </a:xfrm>
        <a:prstGeom prst="rect">
          <a:avLst/>
        </a:prstGeom>
        <a:solidFill>
          <a:schemeClr val="accent4">
            <a:lumMod val="75000"/>
          </a:schemeClr>
        </a:solidFill>
        <a:ln w="28575">
          <a:solidFill>
            <a:schemeClr val="bg1"/>
          </a:solid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C82CA-86CD-4F89-A5E4-1BBF85FB0ACF}">
      <dsp:nvSpPr>
        <dsp:cNvPr id="0" name=""/>
        <dsp:cNvSpPr/>
      </dsp:nvSpPr>
      <dsp:spPr>
        <a:xfrm>
          <a:off x="3509" y="41414"/>
          <a:ext cx="3421284" cy="1180800"/>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lvl="0" algn="ctr" defTabSz="1822450">
            <a:lnSpc>
              <a:spcPct val="90000"/>
            </a:lnSpc>
            <a:spcBef>
              <a:spcPct val="0"/>
            </a:spcBef>
            <a:spcAft>
              <a:spcPct val="35000"/>
            </a:spcAft>
          </a:pPr>
          <a:r>
            <a:rPr lang="en-US" sz="4100" kern="1200" dirty="0" smtClean="0"/>
            <a:t>Know</a:t>
          </a:r>
          <a:endParaRPr lang="en-US" sz="4100" kern="1200" dirty="0"/>
        </a:p>
      </dsp:txBody>
      <dsp:txXfrm>
        <a:off x="3509" y="41414"/>
        <a:ext cx="3421284" cy="1180800"/>
      </dsp:txXfrm>
    </dsp:sp>
    <dsp:sp modelId="{E7E2F361-C2DB-4FF1-B90A-08468D390B46}">
      <dsp:nvSpPr>
        <dsp:cNvPr id="0" name=""/>
        <dsp:cNvSpPr/>
      </dsp:nvSpPr>
      <dsp:spPr>
        <a:xfrm>
          <a:off x="3509" y="1222214"/>
          <a:ext cx="3421284" cy="3826530"/>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8694" tIns="218694" rIns="291592" bIns="328041" numCol="1" spcCol="1270" anchor="t" anchorCtr="0">
          <a:noAutofit/>
        </a:bodyPr>
        <a:lstStyle/>
        <a:p>
          <a:pPr marL="285750" lvl="1" indent="-285750" algn="l" defTabSz="1822450">
            <a:lnSpc>
              <a:spcPct val="90000"/>
            </a:lnSpc>
            <a:spcBef>
              <a:spcPct val="0"/>
            </a:spcBef>
            <a:spcAft>
              <a:spcPct val="15000"/>
            </a:spcAft>
            <a:buChar char="••"/>
          </a:pPr>
          <a:endParaRPr lang="en-US" sz="4100" kern="1200"/>
        </a:p>
        <a:p>
          <a:pPr marL="285750" lvl="1" indent="-285750" algn="l" defTabSz="1822450">
            <a:lnSpc>
              <a:spcPct val="90000"/>
            </a:lnSpc>
            <a:spcBef>
              <a:spcPct val="0"/>
            </a:spcBef>
            <a:spcAft>
              <a:spcPct val="15000"/>
            </a:spcAft>
            <a:buChar char="••"/>
          </a:pPr>
          <a:endParaRPr lang="en-US" sz="4100" kern="1200" dirty="0"/>
        </a:p>
        <a:p>
          <a:pPr marL="285750" lvl="1" indent="-285750" algn="l" defTabSz="1822450">
            <a:lnSpc>
              <a:spcPct val="90000"/>
            </a:lnSpc>
            <a:spcBef>
              <a:spcPct val="0"/>
            </a:spcBef>
            <a:spcAft>
              <a:spcPct val="15000"/>
            </a:spcAft>
            <a:buChar char="••"/>
          </a:pPr>
          <a:endParaRPr lang="en-US" sz="4100" kern="1200" dirty="0"/>
        </a:p>
        <a:p>
          <a:pPr marL="285750" lvl="1" indent="-285750" algn="l" defTabSz="1822450">
            <a:lnSpc>
              <a:spcPct val="90000"/>
            </a:lnSpc>
            <a:spcBef>
              <a:spcPct val="0"/>
            </a:spcBef>
            <a:spcAft>
              <a:spcPct val="15000"/>
            </a:spcAft>
            <a:buChar char="••"/>
          </a:pPr>
          <a:endParaRPr lang="en-US" sz="4100" kern="1200" dirty="0"/>
        </a:p>
        <a:p>
          <a:pPr marL="285750" lvl="1" indent="-285750" algn="l" defTabSz="1822450">
            <a:lnSpc>
              <a:spcPct val="90000"/>
            </a:lnSpc>
            <a:spcBef>
              <a:spcPct val="0"/>
            </a:spcBef>
            <a:spcAft>
              <a:spcPct val="15000"/>
            </a:spcAft>
            <a:buChar char="••"/>
          </a:pPr>
          <a:endParaRPr lang="en-US" sz="4100" kern="1200" dirty="0"/>
        </a:p>
      </dsp:txBody>
      <dsp:txXfrm>
        <a:off x="3509" y="1222214"/>
        <a:ext cx="3421284" cy="3826530"/>
      </dsp:txXfrm>
    </dsp:sp>
    <dsp:sp modelId="{952E8BE8-4218-4648-A47F-684BAABACDAF}">
      <dsp:nvSpPr>
        <dsp:cNvPr id="0" name=""/>
        <dsp:cNvSpPr/>
      </dsp:nvSpPr>
      <dsp:spPr>
        <a:xfrm>
          <a:off x="3903773" y="41414"/>
          <a:ext cx="3421284" cy="1180800"/>
        </a:xfrm>
        <a:prstGeom prst="rect">
          <a:avLst/>
        </a:prstGeom>
        <a:solidFill>
          <a:schemeClr val="accent3">
            <a:hueOff val="5624522"/>
            <a:satOff val="1095"/>
            <a:lumOff val="5882"/>
            <a:alphaOff val="0"/>
          </a:schemeClr>
        </a:solidFill>
        <a:ln w="19050" cap="rnd" cmpd="sng" algn="ctr">
          <a:solidFill>
            <a:schemeClr val="accent3">
              <a:hueOff val="5624522"/>
              <a:satOff val="1095"/>
              <a:lumOff val="58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lvl="0" algn="ctr" defTabSz="1822450">
            <a:lnSpc>
              <a:spcPct val="90000"/>
            </a:lnSpc>
            <a:spcBef>
              <a:spcPct val="0"/>
            </a:spcBef>
            <a:spcAft>
              <a:spcPct val="35000"/>
            </a:spcAft>
          </a:pPr>
          <a:r>
            <a:rPr lang="en-US" sz="4100" kern="1200" dirty="0" smtClean="0"/>
            <a:t>Want</a:t>
          </a:r>
          <a:endParaRPr lang="en-US" sz="4100" kern="1200" dirty="0"/>
        </a:p>
      </dsp:txBody>
      <dsp:txXfrm>
        <a:off x="3903773" y="41414"/>
        <a:ext cx="3421284" cy="1180800"/>
      </dsp:txXfrm>
    </dsp:sp>
    <dsp:sp modelId="{978B7662-F29C-48C5-A406-E5084AA49166}">
      <dsp:nvSpPr>
        <dsp:cNvPr id="0" name=""/>
        <dsp:cNvSpPr/>
      </dsp:nvSpPr>
      <dsp:spPr>
        <a:xfrm>
          <a:off x="3903773" y="1222214"/>
          <a:ext cx="3421284" cy="3826530"/>
        </a:xfrm>
        <a:prstGeom prst="rect">
          <a:avLst/>
        </a:prstGeom>
        <a:solidFill>
          <a:schemeClr val="accent3">
            <a:tint val="40000"/>
            <a:alpha val="90000"/>
            <a:hueOff val="6181392"/>
            <a:satOff val="3030"/>
            <a:lumOff val="716"/>
            <a:alphaOff val="0"/>
          </a:schemeClr>
        </a:solidFill>
        <a:ln w="19050" cap="rnd" cmpd="sng" algn="ctr">
          <a:solidFill>
            <a:schemeClr val="accent3">
              <a:tint val="40000"/>
              <a:alpha val="90000"/>
              <a:hueOff val="6181392"/>
              <a:satOff val="3030"/>
              <a:lumOff val="7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8694" tIns="218694" rIns="291592" bIns="328041" numCol="1" spcCol="1270" anchor="t" anchorCtr="0">
          <a:noAutofit/>
        </a:bodyPr>
        <a:lstStyle/>
        <a:p>
          <a:pPr marL="285750" lvl="1" indent="-285750" algn="l" defTabSz="1822450">
            <a:lnSpc>
              <a:spcPct val="90000"/>
            </a:lnSpc>
            <a:spcBef>
              <a:spcPct val="0"/>
            </a:spcBef>
            <a:spcAft>
              <a:spcPct val="15000"/>
            </a:spcAft>
            <a:buChar char="••"/>
          </a:pPr>
          <a:endParaRPr lang="en-US" sz="4100" kern="1200"/>
        </a:p>
        <a:p>
          <a:pPr marL="285750" lvl="1" indent="-285750" algn="l" defTabSz="1822450">
            <a:lnSpc>
              <a:spcPct val="90000"/>
            </a:lnSpc>
            <a:spcBef>
              <a:spcPct val="0"/>
            </a:spcBef>
            <a:spcAft>
              <a:spcPct val="15000"/>
            </a:spcAft>
            <a:buChar char="••"/>
          </a:pPr>
          <a:endParaRPr lang="en-US" sz="4100" kern="1200"/>
        </a:p>
      </dsp:txBody>
      <dsp:txXfrm>
        <a:off x="3903773" y="1222214"/>
        <a:ext cx="3421284" cy="3826530"/>
      </dsp:txXfrm>
    </dsp:sp>
    <dsp:sp modelId="{B32A789C-27BA-4274-914F-2146AFDF6550}">
      <dsp:nvSpPr>
        <dsp:cNvPr id="0" name=""/>
        <dsp:cNvSpPr/>
      </dsp:nvSpPr>
      <dsp:spPr>
        <a:xfrm>
          <a:off x="7804038" y="41414"/>
          <a:ext cx="3421284" cy="1180800"/>
        </a:xfrm>
        <a:prstGeom prst="rect">
          <a:avLst/>
        </a:prstGeom>
        <a:solidFill>
          <a:schemeClr val="accent3">
            <a:hueOff val="11249043"/>
            <a:satOff val="2189"/>
            <a:lumOff val="11765"/>
            <a:alphaOff val="0"/>
          </a:schemeClr>
        </a:solidFill>
        <a:ln w="19050" cap="rnd" cmpd="sng" algn="ctr">
          <a:solidFill>
            <a:schemeClr val="accent3">
              <a:hueOff val="11249043"/>
              <a:satOff val="2189"/>
              <a:lumOff val="1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lvl="0" algn="ctr" defTabSz="1822450">
            <a:lnSpc>
              <a:spcPct val="90000"/>
            </a:lnSpc>
            <a:spcBef>
              <a:spcPct val="0"/>
            </a:spcBef>
            <a:spcAft>
              <a:spcPct val="35000"/>
            </a:spcAft>
          </a:pPr>
          <a:r>
            <a:rPr lang="en-US" sz="4100" kern="1200" dirty="0" smtClean="0"/>
            <a:t>Learn</a:t>
          </a:r>
          <a:endParaRPr lang="en-US" sz="4100" kern="1200" dirty="0"/>
        </a:p>
      </dsp:txBody>
      <dsp:txXfrm>
        <a:off x="7804038" y="41414"/>
        <a:ext cx="3421284" cy="1180800"/>
      </dsp:txXfrm>
    </dsp:sp>
    <dsp:sp modelId="{B49FF655-8139-495F-974A-AC74426DEB7B}">
      <dsp:nvSpPr>
        <dsp:cNvPr id="0" name=""/>
        <dsp:cNvSpPr/>
      </dsp:nvSpPr>
      <dsp:spPr>
        <a:xfrm>
          <a:off x="7804038" y="1222214"/>
          <a:ext cx="3421284" cy="3826530"/>
        </a:xfrm>
        <a:prstGeom prst="rect">
          <a:avLst/>
        </a:prstGeom>
        <a:solidFill>
          <a:schemeClr val="accent3">
            <a:tint val="40000"/>
            <a:alpha val="90000"/>
            <a:hueOff val="12362784"/>
            <a:satOff val="6060"/>
            <a:lumOff val="1431"/>
            <a:alphaOff val="0"/>
          </a:schemeClr>
        </a:solidFill>
        <a:ln w="19050" cap="rnd" cmpd="sng" algn="ctr">
          <a:solidFill>
            <a:schemeClr val="accent3">
              <a:tint val="40000"/>
              <a:alpha val="90000"/>
              <a:hueOff val="12362784"/>
              <a:satOff val="6060"/>
              <a:lumOff val="1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8694" tIns="218694" rIns="291592" bIns="328041" numCol="1" spcCol="1270" anchor="t" anchorCtr="0">
          <a:noAutofit/>
        </a:bodyPr>
        <a:lstStyle/>
        <a:p>
          <a:pPr marL="285750" lvl="1" indent="-285750" algn="l" defTabSz="1822450">
            <a:lnSpc>
              <a:spcPct val="90000"/>
            </a:lnSpc>
            <a:spcBef>
              <a:spcPct val="0"/>
            </a:spcBef>
            <a:spcAft>
              <a:spcPct val="15000"/>
            </a:spcAft>
            <a:buChar char="••"/>
          </a:pPr>
          <a:endParaRPr lang="en-US" sz="4100" kern="1200"/>
        </a:p>
        <a:p>
          <a:pPr marL="285750" lvl="1" indent="-285750" algn="l" defTabSz="1822450">
            <a:lnSpc>
              <a:spcPct val="90000"/>
            </a:lnSpc>
            <a:spcBef>
              <a:spcPct val="0"/>
            </a:spcBef>
            <a:spcAft>
              <a:spcPct val="15000"/>
            </a:spcAft>
            <a:buChar char="••"/>
          </a:pPr>
          <a:endParaRPr lang="en-US" sz="4100" kern="1200"/>
        </a:p>
      </dsp:txBody>
      <dsp:txXfrm>
        <a:off x="7804038" y="1222214"/>
        <a:ext cx="3421284" cy="3826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1F518-1190-4883-914B-1FB66E6D3A63}">
      <dsp:nvSpPr>
        <dsp:cNvPr id="0" name=""/>
        <dsp:cNvSpPr/>
      </dsp:nvSpPr>
      <dsp:spPr>
        <a:xfrm rot="5400000">
          <a:off x="551121" y="2580127"/>
          <a:ext cx="845595" cy="1407051"/>
        </a:xfrm>
        <a:prstGeom prst="corner">
          <a:avLst>
            <a:gd name="adj1" fmla="val 16120"/>
            <a:gd name="adj2" fmla="val 1611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B372F1-8EF3-4532-ACC6-E65E1D63ACA2}">
      <dsp:nvSpPr>
        <dsp:cNvPr id="0" name=""/>
        <dsp:cNvSpPr/>
      </dsp:nvSpPr>
      <dsp:spPr>
        <a:xfrm>
          <a:off x="371289" y="3001312"/>
          <a:ext cx="1788396" cy="111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1" kern="1200" dirty="0" smtClean="0"/>
            <a:t>Step 1 </a:t>
          </a:r>
          <a:r>
            <a:rPr lang="en-US" sz="1600" kern="1200" dirty="0" smtClean="0"/>
            <a:t/>
          </a:r>
          <a:br>
            <a:rPr lang="en-US" sz="1600" kern="1200" dirty="0" smtClean="0"/>
          </a:br>
          <a:r>
            <a:rPr lang="en-US" sz="2000" b="0" kern="1200" dirty="0" smtClean="0"/>
            <a:t>Read and talk about the story with your group.</a:t>
          </a:r>
          <a:endParaRPr lang="en-US" sz="2000" b="0" kern="1200" dirty="0"/>
        </a:p>
      </dsp:txBody>
      <dsp:txXfrm>
        <a:off x="371289" y="3001312"/>
        <a:ext cx="1788396" cy="1113487"/>
      </dsp:txXfrm>
    </dsp:sp>
    <dsp:sp modelId="{B746139E-4627-4CCC-9299-5653D77ED24D}">
      <dsp:nvSpPr>
        <dsp:cNvPr id="0" name=""/>
        <dsp:cNvSpPr/>
      </dsp:nvSpPr>
      <dsp:spPr>
        <a:xfrm>
          <a:off x="1440586" y="2476538"/>
          <a:ext cx="239678" cy="239678"/>
        </a:xfrm>
        <a:prstGeom prst="triangle">
          <a:avLst>
            <a:gd name="adj" fmla="val 100000"/>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769F8C-5820-4CB5-B01D-69A648973D8F}">
      <dsp:nvSpPr>
        <dsp:cNvPr id="0" name=""/>
        <dsp:cNvSpPr/>
      </dsp:nvSpPr>
      <dsp:spPr>
        <a:xfrm rot="5400000">
          <a:off x="2498612" y="1766376"/>
          <a:ext cx="845595" cy="1407051"/>
        </a:xfrm>
        <a:prstGeom prst="corner">
          <a:avLst>
            <a:gd name="adj1" fmla="val 16120"/>
            <a:gd name="adj2" fmla="val 16110"/>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F7A15A-3ED1-4A32-B700-36B8D6BBE441}">
      <dsp:nvSpPr>
        <dsp:cNvPr id="0" name=""/>
        <dsp:cNvSpPr/>
      </dsp:nvSpPr>
      <dsp:spPr>
        <a:xfrm>
          <a:off x="2349693" y="2143426"/>
          <a:ext cx="1816152" cy="1971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1" kern="1200" dirty="0" smtClean="0"/>
            <a:t>Step 2</a:t>
          </a:r>
          <a:r>
            <a:rPr lang="en-US" sz="1600" kern="1200" dirty="0" smtClean="0"/>
            <a:t/>
          </a:r>
          <a:br>
            <a:rPr lang="en-US" sz="1600" kern="1200" dirty="0" smtClean="0"/>
          </a:br>
          <a:r>
            <a:rPr lang="en-US" sz="2000" b="0" kern="1200" dirty="0" smtClean="0"/>
            <a:t>Use symbols that represent the story to you.</a:t>
          </a:r>
          <a:endParaRPr lang="en-US" sz="2000" b="0" kern="1200" dirty="0"/>
        </a:p>
      </dsp:txBody>
      <dsp:txXfrm>
        <a:off x="2349693" y="2143426"/>
        <a:ext cx="1816152" cy="1971373"/>
      </dsp:txXfrm>
    </dsp:sp>
    <dsp:sp modelId="{F6F2BEFC-1674-4E8D-98FF-DE4432BB887C}">
      <dsp:nvSpPr>
        <dsp:cNvPr id="0" name=""/>
        <dsp:cNvSpPr/>
      </dsp:nvSpPr>
      <dsp:spPr>
        <a:xfrm>
          <a:off x="3388077" y="1662787"/>
          <a:ext cx="239678" cy="239678"/>
        </a:xfrm>
        <a:prstGeom prst="triangle">
          <a:avLst>
            <a:gd name="adj" fmla="val 100000"/>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E67CF4-39ED-4CC8-A27F-E45EA5D3AC44}">
      <dsp:nvSpPr>
        <dsp:cNvPr id="0" name=""/>
        <dsp:cNvSpPr/>
      </dsp:nvSpPr>
      <dsp:spPr>
        <a:xfrm rot="5400000">
          <a:off x="4393392" y="1369611"/>
          <a:ext cx="845595" cy="1407051"/>
        </a:xfrm>
        <a:prstGeom prst="corner">
          <a:avLst>
            <a:gd name="adj1" fmla="val 16120"/>
            <a:gd name="adj2" fmla="val 16110"/>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124EB5-2136-46F3-B2F4-41A5196C24A0}">
      <dsp:nvSpPr>
        <dsp:cNvPr id="0" name=""/>
        <dsp:cNvSpPr/>
      </dsp:nvSpPr>
      <dsp:spPr>
        <a:xfrm>
          <a:off x="4261813" y="1798254"/>
          <a:ext cx="1738486" cy="111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1" kern="1200" dirty="0" smtClean="0"/>
            <a:t>Step 3</a:t>
          </a:r>
          <a:r>
            <a:rPr lang="en-US" sz="1300" kern="1200" dirty="0" smtClean="0"/>
            <a:t/>
          </a:r>
          <a:br>
            <a:rPr lang="en-US" sz="1300" kern="1200" dirty="0" smtClean="0"/>
          </a:br>
          <a:r>
            <a:rPr lang="en-US" sz="2400" b="0" kern="1200" dirty="0" smtClean="0"/>
            <a:t>Draw </a:t>
          </a:r>
          <a:endParaRPr lang="en-US" sz="2400" b="0" kern="1200" dirty="0"/>
        </a:p>
      </dsp:txBody>
      <dsp:txXfrm>
        <a:off x="4261813" y="1798254"/>
        <a:ext cx="1738486" cy="1113487"/>
      </dsp:txXfrm>
    </dsp:sp>
    <dsp:sp modelId="{D5E82CFA-3F05-41CB-A66C-3A904CCE06CE}">
      <dsp:nvSpPr>
        <dsp:cNvPr id="0" name=""/>
        <dsp:cNvSpPr/>
      </dsp:nvSpPr>
      <dsp:spPr>
        <a:xfrm>
          <a:off x="5282858" y="1277979"/>
          <a:ext cx="239678" cy="239678"/>
        </a:xfrm>
        <a:prstGeom prst="triangle">
          <a:avLst>
            <a:gd name="adj" fmla="val 100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EAFCDC-2041-4C37-BE64-7627BAA16382}">
      <dsp:nvSpPr>
        <dsp:cNvPr id="0" name=""/>
        <dsp:cNvSpPr/>
      </dsp:nvSpPr>
      <dsp:spPr>
        <a:xfrm rot="5400000">
          <a:off x="6232487" y="996759"/>
          <a:ext cx="845595" cy="1407051"/>
        </a:xfrm>
        <a:prstGeom prst="corner">
          <a:avLst>
            <a:gd name="adj1" fmla="val 16120"/>
            <a:gd name="adj2" fmla="val 16110"/>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C6068B-131B-444D-AF53-A5A2A6DC9AE7}">
      <dsp:nvSpPr>
        <dsp:cNvPr id="0" name=""/>
        <dsp:cNvSpPr/>
      </dsp:nvSpPr>
      <dsp:spPr>
        <a:xfrm>
          <a:off x="6091336" y="1417165"/>
          <a:ext cx="1270294" cy="111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1" kern="1200" dirty="0" smtClean="0"/>
            <a:t>Step 4 </a:t>
          </a:r>
        </a:p>
        <a:p>
          <a:pPr lvl="0" algn="l" defTabSz="889000">
            <a:lnSpc>
              <a:spcPct val="90000"/>
            </a:lnSpc>
            <a:spcBef>
              <a:spcPct val="0"/>
            </a:spcBef>
            <a:spcAft>
              <a:spcPct val="35000"/>
            </a:spcAft>
          </a:pPr>
          <a:r>
            <a:rPr lang="en-US" sz="2000" kern="1200" dirty="0" smtClean="0"/>
            <a:t>Share and talk about sketches.</a:t>
          </a:r>
          <a:endParaRPr lang="en-US" sz="2000" kern="1200" dirty="0"/>
        </a:p>
      </dsp:txBody>
      <dsp:txXfrm>
        <a:off x="6091336" y="1417165"/>
        <a:ext cx="1270294" cy="1113487"/>
      </dsp:txXfrm>
    </dsp:sp>
    <dsp:sp modelId="{F62C0D9F-BF11-4D63-A28B-80FA21343A28}">
      <dsp:nvSpPr>
        <dsp:cNvPr id="0" name=""/>
        <dsp:cNvSpPr/>
      </dsp:nvSpPr>
      <dsp:spPr>
        <a:xfrm>
          <a:off x="7121952" y="893171"/>
          <a:ext cx="239678" cy="239678"/>
        </a:xfrm>
        <a:prstGeom prst="triangle">
          <a:avLst>
            <a:gd name="adj" fmla="val 100000"/>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06DEFD-3E20-41CA-8CC7-585BE7A02A00}">
      <dsp:nvSpPr>
        <dsp:cNvPr id="0" name=""/>
        <dsp:cNvSpPr/>
      </dsp:nvSpPr>
      <dsp:spPr>
        <a:xfrm rot="5400000">
          <a:off x="8166100" y="611951"/>
          <a:ext cx="845595" cy="1407051"/>
        </a:xfrm>
        <a:prstGeom prst="corner">
          <a:avLst>
            <a:gd name="adj1" fmla="val 16120"/>
            <a:gd name="adj2" fmla="val 16110"/>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1336A4-814F-45EF-B582-2466B0D2E2A7}">
      <dsp:nvSpPr>
        <dsp:cNvPr id="0" name=""/>
        <dsp:cNvSpPr/>
      </dsp:nvSpPr>
      <dsp:spPr>
        <a:xfrm>
          <a:off x="8056560" y="1063033"/>
          <a:ext cx="1492557" cy="111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Step 5</a:t>
          </a:r>
          <a:r>
            <a:rPr lang="en-US" sz="1300" kern="1200" dirty="0" smtClean="0"/>
            <a:t/>
          </a:r>
          <a:br>
            <a:rPr lang="en-US" sz="1300" kern="1200" dirty="0" smtClean="0"/>
          </a:br>
          <a:r>
            <a:rPr lang="en-US" sz="2000" kern="1200" dirty="0" smtClean="0"/>
            <a:t>Choose one sketch to share with the class.</a:t>
          </a:r>
          <a:endParaRPr lang="en-US" sz="2000" kern="1200" dirty="0"/>
        </a:p>
      </dsp:txBody>
      <dsp:txXfrm>
        <a:off x="8056560" y="1063033"/>
        <a:ext cx="1492557" cy="1113487"/>
      </dsp:txXfrm>
    </dsp:sp>
    <dsp:sp modelId="{A2C07D0D-8945-4256-877D-318385562050}">
      <dsp:nvSpPr>
        <dsp:cNvPr id="0" name=""/>
        <dsp:cNvSpPr/>
      </dsp:nvSpPr>
      <dsp:spPr>
        <a:xfrm>
          <a:off x="9055565" y="508363"/>
          <a:ext cx="239678" cy="239678"/>
        </a:xfrm>
        <a:prstGeom prst="triangle">
          <a:avLst>
            <a:gd name="adj" fmla="val 100000"/>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0A2D35-6203-4A9A-BF0E-6696F397407F}">
      <dsp:nvSpPr>
        <dsp:cNvPr id="0" name=""/>
        <dsp:cNvSpPr/>
      </dsp:nvSpPr>
      <dsp:spPr>
        <a:xfrm rot="5400000">
          <a:off x="10123616" y="-96240"/>
          <a:ext cx="845595" cy="1407051"/>
        </a:xfrm>
        <a:prstGeom prst="corner">
          <a:avLst>
            <a:gd name="adj1" fmla="val 16120"/>
            <a:gd name="adj2" fmla="val 1611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2F5221-716D-48FC-B20C-5A8327D8FE8A}">
      <dsp:nvSpPr>
        <dsp:cNvPr id="0" name=""/>
        <dsp:cNvSpPr/>
      </dsp:nvSpPr>
      <dsp:spPr>
        <a:xfrm>
          <a:off x="9969904" y="474913"/>
          <a:ext cx="1597255" cy="1760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Step 6  </a:t>
          </a:r>
        </a:p>
        <a:p>
          <a:pPr lvl="0" algn="l" defTabSz="800100">
            <a:lnSpc>
              <a:spcPct val="90000"/>
            </a:lnSpc>
            <a:spcBef>
              <a:spcPct val="0"/>
            </a:spcBef>
            <a:spcAft>
              <a:spcPct val="35000"/>
            </a:spcAft>
          </a:pPr>
          <a:r>
            <a:rPr lang="en-US" sz="2000" b="0" kern="1200" dirty="0" smtClean="0"/>
            <a:t>Revise sketch and make final copies</a:t>
          </a:r>
          <a:r>
            <a:rPr lang="en-US" sz="1600" kern="1200" dirty="0" smtClean="0"/>
            <a:t>. </a:t>
          </a:r>
          <a:endParaRPr lang="en-US" sz="1600" kern="1200" dirty="0"/>
        </a:p>
      </dsp:txBody>
      <dsp:txXfrm>
        <a:off x="9969904" y="474913"/>
        <a:ext cx="1597255" cy="17602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A1792-28C1-40DB-A2AF-7930EA08EFF7}">
      <dsp:nvSpPr>
        <dsp:cNvPr id="0" name=""/>
        <dsp:cNvSpPr/>
      </dsp:nvSpPr>
      <dsp:spPr>
        <a:xfrm>
          <a:off x="3896914" y="620891"/>
          <a:ext cx="3841488" cy="3841488"/>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Hyperbole</a:t>
          </a:r>
          <a:endParaRPr lang="en-US" sz="4000" kern="1200" dirty="0"/>
        </a:p>
      </dsp:txBody>
      <dsp:txXfrm>
        <a:off x="4459487" y="1183464"/>
        <a:ext cx="2716342" cy="2716342"/>
      </dsp:txXfrm>
    </dsp:sp>
    <dsp:sp modelId="{42F84CF0-0DF1-4688-A51B-A829BFA170FF}">
      <dsp:nvSpPr>
        <dsp:cNvPr id="0" name=""/>
        <dsp:cNvSpPr/>
      </dsp:nvSpPr>
      <dsp:spPr>
        <a:xfrm>
          <a:off x="5042515" y="2716973"/>
          <a:ext cx="3998855" cy="4037884"/>
        </a:xfrm>
        <a:prstGeom prst="ellipse">
          <a:avLst/>
        </a:prstGeom>
        <a:solidFill>
          <a:schemeClr val="accent3">
            <a:alpha val="50000"/>
            <a:hueOff val="5624522"/>
            <a:satOff val="1095"/>
            <a:lumOff val="5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         Alliteration</a:t>
          </a:r>
          <a:endParaRPr lang="en-US" sz="3300" kern="1200" dirty="0"/>
        </a:p>
      </dsp:txBody>
      <dsp:txXfrm>
        <a:off x="5628134" y="3308307"/>
        <a:ext cx="2827617" cy="2855216"/>
      </dsp:txXfrm>
    </dsp:sp>
    <dsp:sp modelId="{2BF68E0C-68A0-4D8F-88CA-386A0B14DE52}">
      <dsp:nvSpPr>
        <dsp:cNvPr id="0" name=""/>
        <dsp:cNvSpPr/>
      </dsp:nvSpPr>
      <dsp:spPr>
        <a:xfrm>
          <a:off x="2236374" y="2712039"/>
          <a:ext cx="4107838" cy="3767866"/>
        </a:xfrm>
        <a:prstGeom prst="ellipse">
          <a:avLst/>
        </a:prstGeom>
        <a:solidFill>
          <a:schemeClr val="accent3">
            <a:alpha val="50000"/>
            <a:hueOff val="11249043"/>
            <a:satOff val="2189"/>
            <a:lumOff val="117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smtClean="0"/>
            <a:t>Onamonapia</a:t>
          </a:r>
        </a:p>
        <a:p>
          <a:pPr lvl="0" algn="ctr" defTabSz="1466850">
            <a:lnSpc>
              <a:spcPct val="90000"/>
            </a:lnSpc>
            <a:spcBef>
              <a:spcPct val="0"/>
            </a:spcBef>
            <a:spcAft>
              <a:spcPct val="35000"/>
            </a:spcAft>
          </a:pPr>
          <a:r>
            <a:rPr lang="en-US" sz="3300" kern="1200" smtClean="0"/>
            <a:t>    </a:t>
          </a:r>
          <a:endParaRPr lang="en-US" sz="3300" kern="1200" dirty="0"/>
        </a:p>
      </dsp:txBody>
      <dsp:txXfrm>
        <a:off x="2837953" y="3263830"/>
        <a:ext cx="2904680" cy="26642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36A15-3D34-4B76-96C0-CF847641BCB7}">
      <dsp:nvSpPr>
        <dsp:cNvPr id="0" name=""/>
        <dsp:cNvSpPr/>
      </dsp:nvSpPr>
      <dsp:spPr>
        <a:xfrm>
          <a:off x="948266" y="0"/>
          <a:ext cx="5418667" cy="5418667"/>
        </a:xfrm>
        <a:prstGeom prst="triangl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9CB8B7-C5FE-40C0-86F3-5EDDE5EAA326}">
      <dsp:nvSpPr>
        <dsp:cNvPr id="0" name=""/>
        <dsp:cNvSpPr/>
      </dsp:nvSpPr>
      <dsp:spPr>
        <a:xfrm>
          <a:off x="1743461" y="0"/>
          <a:ext cx="3522133" cy="1282700"/>
        </a:xfrm>
        <a:prstGeom prst="round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seeking</a:t>
          </a:r>
          <a:endParaRPr lang="en-US" sz="4900" kern="1200" dirty="0"/>
        </a:p>
      </dsp:txBody>
      <dsp:txXfrm>
        <a:off x="1806077" y="62616"/>
        <a:ext cx="3396901" cy="1157468"/>
      </dsp:txXfrm>
    </dsp:sp>
    <dsp:sp modelId="{99234F46-E8F6-4F1F-8977-A02DD85D3B42}">
      <dsp:nvSpPr>
        <dsp:cNvPr id="0" name=""/>
        <dsp:cNvSpPr/>
      </dsp:nvSpPr>
      <dsp:spPr>
        <a:xfrm>
          <a:off x="0" y="4135966"/>
          <a:ext cx="3522133" cy="1282700"/>
        </a:xfrm>
        <a:prstGeom prst="roundRect">
          <a:avLst/>
        </a:prstGeom>
        <a:solidFill>
          <a:schemeClr val="lt1">
            <a:alpha val="90000"/>
            <a:hueOff val="0"/>
            <a:satOff val="0"/>
            <a:lumOff val="0"/>
            <a:alphaOff val="0"/>
          </a:schemeClr>
        </a:solidFill>
        <a:ln w="19050" cap="rnd" cmpd="sng" algn="ctr">
          <a:solidFill>
            <a:schemeClr val="accent5">
              <a:hueOff val="-1313969"/>
              <a:satOff val="-8924"/>
              <a:lumOff val="-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groceries</a:t>
          </a:r>
          <a:endParaRPr lang="en-US" sz="4900" kern="1200" dirty="0"/>
        </a:p>
      </dsp:txBody>
      <dsp:txXfrm>
        <a:off x="62616" y="4198582"/>
        <a:ext cx="3396901" cy="1157468"/>
      </dsp:txXfrm>
    </dsp:sp>
    <dsp:sp modelId="{501EA17A-581D-4FF9-9B3B-9524C6B6EF67}">
      <dsp:nvSpPr>
        <dsp:cNvPr id="0" name=""/>
        <dsp:cNvSpPr/>
      </dsp:nvSpPr>
      <dsp:spPr>
        <a:xfrm>
          <a:off x="4605866" y="4125793"/>
          <a:ext cx="3522133" cy="1282700"/>
        </a:xfrm>
        <a:prstGeom prst="roundRect">
          <a:avLst/>
        </a:prstGeom>
        <a:solidFill>
          <a:schemeClr val="lt1">
            <a:alpha val="90000"/>
            <a:hueOff val="0"/>
            <a:satOff val="0"/>
            <a:lumOff val="0"/>
            <a:alphaOff val="0"/>
          </a:schemeClr>
        </a:solidFill>
        <a:ln w="19050" cap="rnd" cmpd="sng" algn="ctr">
          <a:solidFill>
            <a:schemeClr val="accent5">
              <a:hueOff val="-2627937"/>
              <a:satOff val="-17848"/>
              <a:lumOff val="-7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healthy</a:t>
          </a:r>
          <a:endParaRPr lang="en-US" sz="4900" kern="1200" dirty="0"/>
        </a:p>
      </dsp:txBody>
      <dsp:txXfrm>
        <a:off x="4668482" y="4188409"/>
        <a:ext cx="3396901" cy="11574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E0BAA-0616-4EC2-B05F-513BBE414775}">
      <dsp:nvSpPr>
        <dsp:cNvPr id="0" name=""/>
        <dsp:cNvSpPr/>
      </dsp:nvSpPr>
      <dsp:spPr>
        <a:xfrm>
          <a:off x="0" y="0"/>
          <a:ext cx="4261461" cy="611428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Compare</a:t>
          </a:r>
        </a:p>
        <a:p>
          <a:pPr lvl="0" algn="ctr" defTabSz="1466850">
            <a:lnSpc>
              <a:spcPct val="90000"/>
            </a:lnSpc>
            <a:spcBef>
              <a:spcPct val="0"/>
            </a:spcBef>
            <a:spcAft>
              <a:spcPct val="35000"/>
            </a:spcAft>
          </a:pPr>
          <a:r>
            <a:rPr lang="en-US" sz="2800" kern="1200" dirty="0" smtClean="0"/>
            <a:t>How are they alike?</a:t>
          </a:r>
          <a:endParaRPr lang="en-US" sz="2800" kern="1200" dirty="0"/>
        </a:p>
      </dsp:txBody>
      <dsp:txXfrm>
        <a:off x="0" y="0"/>
        <a:ext cx="4261461" cy="1834286"/>
      </dsp:txXfrm>
    </dsp:sp>
    <dsp:sp modelId="{4AB37260-69EA-422A-91B4-6C393F74A5C0}">
      <dsp:nvSpPr>
        <dsp:cNvPr id="0" name=""/>
        <dsp:cNvSpPr/>
      </dsp:nvSpPr>
      <dsp:spPr>
        <a:xfrm>
          <a:off x="454951" y="1802609"/>
          <a:ext cx="3409168" cy="587022"/>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endParaRPr lang="en-US" sz="3100" kern="1200" dirty="0"/>
        </a:p>
      </dsp:txBody>
      <dsp:txXfrm>
        <a:off x="472144" y="1819802"/>
        <a:ext cx="3374782" cy="552636"/>
      </dsp:txXfrm>
    </dsp:sp>
    <dsp:sp modelId="{A244D11B-F607-4E88-B6C1-356A22543FDD}">
      <dsp:nvSpPr>
        <dsp:cNvPr id="0" name=""/>
        <dsp:cNvSpPr/>
      </dsp:nvSpPr>
      <dsp:spPr>
        <a:xfrm>
          <a:off x="430576" y="2511918"/>
          <a:ext cx="3409168" cy="587022"/>
        </a:xfrm>
        <a:prstGeom prst="roundRect">
          <a:avLst>
            <a:gd name="adj" fmla="val 10000"/>
          </a:avLst>
        </a:prstGeom>
        <a:solidFill>
          <a:schemeClr val="accent3">
            <a:hueOff val="1022640"/>
            <a:satOff val="199"/>
            <a:lumOff val="10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endParaRPr lang="en-US" sz="3100" kern="1200" dirty="0"/>
        </a:p>
      </dsp:txBody>
      <dsp:txXfrm>
        <a:off x="447769" y="2529111"/>
        <a:ext cx="3374782" cy="552636"/>
      </dsp:txXfrm>
    </dsp:sp>
    <dsp:sp modelId="{CBC7DFBD-78BF-4A63-9FE5-2230E1E0BA90}">
      <dsp:nvSpPr>
        <dsp:cNvPr id="0" name=""/>
        <dsp:cNvSpPr/>
      </dsp:nvSpPr>
      <dsp:spPr>
        <a:xfrm>
          <a:off x="430576" y="3189252"/>
          <a:ext cx="3409168" cy="587022"/>
        </a:xfrm>
        <a:prstGeom prst="roundRect">
          <a:avLst>
            <a:gd name="adj" fmla="val 10000"/>
          </a:avLst>
        </a:prstGeom>
        <a:solidFill>
          <a:schemeClr val="accent3">
            <a:hueOff val="2045281"/>
            <a:satOff val="398"/>
            <a:lumOff val="213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endParaRPr lang="en-US" sz="3100" kern="1200" dirty="0"/>
        </a:p>
      </dsp:txBody>
      <dsp:txXfrm>
        <a:off x="447769" y="3206445"/>
        <a:ext cx="3374782" cy="552636"/>
      </dsp:txXfrm>
    </dsp:sp>
    <dsp:sp modelId="{2326FEF8-0854-4CC9-9970-D5E3F82C17CC}">
      <dsp:nvSpPr>
        <dsp:cNvPr id="0" name=""/>
        <dsp:cNvSpPr/>
      </dsp:nvSpPr>
      <dsp:spPr>
        <a:xfrm>
          <a:off x="430576" y="3866585"/>
          <a:ext cx="3409168" cy="587022"/>
        </a:xfrm>
        <a:prstGeom prst="roundRect">
          <a:avLst>
            <a:gd name="adj" fmla="val 10000"/>
          </a:avLst>
        </a:prstGeom>
        <a:solidFill>
          <a:schemeClr val="accent3">
            <a:hueOff val="3067921"/>
            <a:satOff val="597"/>
            <a:lumOff val="320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endParaRPr lang="en-US" sz="3100" kern="1200" dirty="0"/>
        </a:p>
      </dsp:txBody>
      <dsp:txXfrm>
        <a:off x="447769" y="3883778"/>
        <a:ext cx="3374782" cy="552636"/>
      </dsp:txXfrm>
    </dsp:sp>
    <dsp:sp modelId="{824F876A-59CF-47C5-BEB3-3EDEE56DD090}">
      <dsp:nvSpPr>
        <dsp:cNvPr id="0" name=""/>
        <dsp:cNvSpPr/>
      </dsp:nvSpPr>
      <dsp:spPr>
        <a:xfrm>
          <a:off x="430576" y="4543919"/>
          <a:ext cx="3409168" cy="587022"/>
        </a:xfrm>
        <a:prstGeom prst="roundRect">
          <a:avLst>
            <a:gd name="adj" fmla="val 10000"/>
          </a:avLst>
        </a:prstGeom>
        <a:solidFill>
          <a:schemeClr val="accent3">
            <a:hueOff val="4090562"/>
            <a:satOff val="796"/>
            <a:lumOff val="427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endParaRPr lang="en-US" sz="3100" kern="1200" dirty="0"/>
        </a:p>
      </dsp:txBody>
      <dsp:txXfrm>
        <a:off x="447769" y="4561112"/>
        <a:ext cx="3374782" cy="552636"/>
      </dsp:txXfrm>
    </dsp:sp>
    <dsp:sp modelId="{8A4EA3F1-0062-4FD1-978A-87291C330EBC}">
      <dsp:nvSpPr>
        <dsp:cNvPr id="0" name=""/>
        <dsp:cNvSpPr/>
      </dsp:nvSpPr>
      <dsp:spPr>
        <a:xfrm>
          <a:off x="430576" y="5221252"/>
          <a:ext cx="3409168" cy="587022"/>
        </a:xfrm>
        <a:prstGeom prst="roundRect">
          <a:avLst>
            <a:gd name="adj" fmla="val 10000"/>
          </a:avLst>
        </a:prstGeom>
        <a:solidFill>
          <a:schemeClr val="accent3">
            <a:hueOff val="5113201"/>
            <a:satOff val="995"/>
            <a:lumOff val="534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endParaRPr lang="en-US" sz="3100" kern="1200" dirty="0"/>
        </a:p>
      </dsp:txBody>
      <dsp:txXfrm>
        <a:off x="447769" y="5238445"/>
        <a:ext cx="3374782" cy="552636"/>
      </dsp:txXfrm>
    </dsp:sp>
    <dsp:sp modelId="{E4A8D386-F39A-4D3B-876B-D8F752484BE0}">
      <dsp:nvSpPr>
        <dsp:cNvPr id="0" name=""/>
        <dsp:cNvSpPr/>
      </dsp:nvSpPr>
      <dsp:spPr>
        <a:xfrm>
          <a:off x="4585500" y="0"/>
          <a:ext cx="4261461" cy="611428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Contrast</a:t>
          </a:r>
        </a:p>
        <a:p>
          <a:pPr lvl="0" algn="ctr" defTabSz="1466850">
            <a:lnSpc>
              <a:spcPct val="90000"/>
            </a:lnSpc>
            <a:spcBef>
              <a:spcPct val="0"/>
            </a:spcBef>
            <a:spcAft>
              <a:spcPct val="35000"/>
            </a:spcAft>
          </a:pPr>
          <a:r>
            <a:rPr lang="en-US" sz="2400" kern="1200" dirty="0" smtClean="0"/>
            <a:t>How are they different?</a:t>
          </a:r>
          <a:endParaRPr lang="en-US" sz="2400" kern="1200" dirty="0"/>
        </a:p>
      </dsp:txBody>
      <dsp:txXfrm>
        <a:off x="4585500" y="0"/>
        <a:ext cx="4261461" cy="1834286"/>
      </dsp:txXfrm>
    </dsp:sp>
    <dsp:sp modelId="{7F7167EB-6050-41D1-85BF-9068AB8C45E6}">
      <dsp:nvSpPr>
        <dsp:cNvPr id="0" name=""/>
        <dsp:cNvSpPr/>
      </dsp:nvSpPr>
      <dsp:spPr>
        <a:xfrm>
          <a:off x="5011646" y="1834584"/>
          <a:ext cx="3409168" cy="587022"/>
        </a:xfrm>
        <a:prstGeom prst="roundRect">
          <a:avLst>
            <a:gd name="adj" fmla="val 10000"/>
          </a:avLst>
        </a:prstGeom>
        <a:solidFill>
          <a:schemeClr val="accent3">
            <a:hueOff val="6135842"/>
            <a:satOff val="1194"/>
            <a:lumOff val="641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endParaRPr lang="en-US" sz="3100" kern="1200" dirty="0"/>
        </a:p>
      </dsp:txBody>
      <dsp:txXfrm>
        <a:off x="5028839" y="1851777"/>
        <a:ext cx="3374782" cy="552636"/>
      </dsp:txXfrm>
    </dsp:sp>
    <dsp:sp modelId="{6F136D57-B8D7-4B24-93C8-E10A6B7AE04E}">
      <dsp:nvSpPr>
        <dsp:cNvPr id="0" name=""/>
        <dsp:cNvSpPr/>
      </dsp:nvSpPr>
      <dsp:spPr>
        <a:xfrm>
          <a:off x="5011646" y="2511918"/>
          <a:ext cx="3409168" cy="587022"/>
        </a:xfrm>
        <a:prstGeom prst="roundRect">
          <a:avLst>
            <a:gd name="adj" fmla="val 10000"/>
          </a:avLst>
        </a:prstGeom>
        <a:solidFill>
          <a:schemeClr val="accent3">
            <a:hueOff val="7158482"/>
            <a:satOff val="1393"/>
            <a:lumOff val="748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endParaRPr lang="en-US" sz="3100" kern="1200" dirty="0"/>
        </a:p>
      </dsp:txBody>
      <dsp:txXfrm>
        <a:off x="5028839" y="2529111"/>
        <a:ext cx="3374782" cy="552636"/>
      </dsp:txXfrm>
    </dsp:sp>
    <dsp:sp modelId="{4D927992-C0A6-46E3-9042-A8D8A35F9F2F}">
      <dsp:nvSpPr>
        <dsp:cNvPr id="0" name=""/>
        <dsp:cNvSpPr/>
      </dsp:nvSpPr>
      <dsp:spPr>
        <a:xfrm>
          <a:off x="5011646" y="3189252"/>
          <a:ext cx="3409168" cy="587022"/>
        </a:xfrm>
        <a:prstGeom prst="roundRect">
          <a:avLst>
            <a:gd name="adj" fmla="val 10000"/>
          </a:avLst>
        </a:prstGeom>
        <a:solidFill>
          <a:schemeClr val="accent3">
            <a:hueOff val="8181123"/>
            <a:satOff val="1592"/>
            <a:lumOff val="855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endParaRPr lang="en-US" sz="3100" kern="1200" dirty="0"/>
        </a:p>
      </dsp:txBody>
      <dsp:txXfrm>
        <a:off x="5028839" y="3206445"/>
        <a:ext cx="3374782" cy="552636"/>
      </dsp:txXfrm>
    </dsp:sp>
    <dsp:sp modelId="{62AEF07D-E4D1-4C8E-A2B7-C93A2794DE32}">
      <dsp:nvSpPr>
        <dsp:cNvPr id="0" name=""/>
        <dsp:cNvSpPr/>
      </dsp:nvSpPr>
      <dsp:spPr>
        <a:xfrm>
          <a:off x="5011646" y="3866585"/>
          <a:ext cx="3409168" cy="587022"/>
        </a:xfrm>
        <a:prstGeom prst="roundRect">
          <a:avLst>
            <a:gd name="adj" fmla="val 10000"/>
          </a:avLst>
        </a:prstGeom>
        <a:solidFill>
          <a:schemeClr val="accent3">
            <a:hueOff val="9203763"/>
            <a:satOff val="1791"/>
            <a:lumOff val="962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endParaRPr lang="en-US" sz="3100" kern="1200" dirty="0"/>
        </a:p>
      </dsp:txBody>
      <dsp:txXfrm>
        <a:off x="5028839" y="3883778"/>
        <a:ext cx="3374782" cy="552636"/>
      </dsp:txXfrm>
    </dsp:sp>
    <dsp:sp modelId="{5205EA81-0F6B-461D-BDF8-235BBC9C11D3}">
      <dsp:nvSpPr>
        <dsp:cNvPr id="0" name=""/>
        <dsp:cNvSpPr/>
      </dsp:nvSpPr>
      <dsp:spPr>
        <a:xfrm>
          <a:off x="5011646" y="4543919"/>
          <a:ext cx="3409168" cy="587022"/>
        </a:xfrm>
        <a:prstGeom prst="roundRect">
          <a:avLst>
            <a:gd name="adj" fmla="val 10000"/>
          </a:avLst>
        </a:prstGeom>
        <a:solidFill>
          <a:schemeClr val="accent3">
            <a:hueOff val="10226403"/>
            <a:satOff val="1990"/>
            <a:lumOff val="1069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endParaRPr lang="en-US" sz="3100" kern="1200" dirty="0"/>
        </a:p>
      </dsp:txBody>
      <dsp:txXfrm>
        <a:off x="5028839" y="4561112"/>
        <a:ext cx="3374782" cy="552636"/>
      </dsp:txXfrm>
    </dsp:sp>
    <dsp:sp modelId="{399BF697-6252-47F3-8F45-00C9B46633A6}">
      <dsp:nvSpPr>
        <dsp:cNvPr id="0" name=""/>
        <dsp:cNvSpPr/>
      </dsp:nvSpPr>
      <dsp:spPr>
        <a:xfrm>
          <a:off x="5011646" y="5221252"/>
          <a:ext cx="3409168" cy="587022"/>
        </a:xfrm>
        <a:prstGeom prst="roundRect">
          <a:avLst>
            <a:gd name="adj" fmla="val 10000"/>
          </a:avLst>
        </a:prstGeom>
        <a:solidFill>
          <a:schemeClr val="accent3">
            <a:hueOff val="11249043"/>
            <a:satOff val="2189"/>
            <a:lumOff val="117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endParaRPr lang="en-US" sz="3100" kern="1200" dirty="0"/>
        </a:p>
      </dsp:txBody>
      <dsp:txXfrm>
        <a:off x="5028839" y="5238445"/>
        <a:ext cx="3374782" cy="552636"/>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0E7323D4-1A68-4D5F-9156-CCCA3C0072A3}" type="datetimeFigureOut">
              <a:rPr lang="en-US" smtClean="0"/>
              <a:t>5/1/2015</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8DF851E7-D7CD-463C-954E-6339532E91E6}" type="slidenum">
              <a:rPr lang="en-US" smtClean="0"/>
              <a:t>‹#›</a:t>
            </a:fld>
            <a:endParaRPr lang="en-US"/>
          </a:p>
        </p:txBody>
      </p:sp>
    </p:spTree>
    <p:extLst>
      <p:ext uri="{BB962C8B-B14F-4D97-AF65-F5344CB8AC3E}">
        <p14:creationId xmlns:p14="http://schemas.microsoft.com/office/powerpoint/2010/main" val="276645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7323D4-1A68-4D5F-9156-CCCA3C0072A3}"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DF851E7-D7CD-463C-954E-6339532E91E6}" type="slidenum">
              <a:rPr lang="en-US" smtClean="0"/>
              <a:t>‹#›</a:t>
            </a:fld>
            <a:endParaRPr lang="en-US"/>
          </a:p>
        </p:txBody>
      </p:sp>
    </p:spTree>
    <p:extLst>
      <p:ext uri="{BB962C8B-B14F-4D97-AF65-F5344CB8AC3E}">
        <p14:creationId xmlns:p14="http://schemas.microsoft.com/office/powerpoint/2010/main" val="243035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7323D4-1A68-4D5F-9156-CCCA3C0072A3}"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F851E7-D7CD-463C-954E-6339532E91E6}" type="slidenum">
              <a:rPr lang="en-US" smtClean="0"/>
              <a:t>‹#›</a:t>
            </a:fld>
            <a:endParaRPr lang="en-US"/>
          </a:p>
        </p:txBody>
      </p:sp>
    </p:spTree>
    <p:extLst>
      <p:ext uri="{BB962C8B-B14F-4D97-AF65-F5344CB8AC3E}">
        <p14:creationId xmlns:p14="http://schemas.microsoft.com/office/powerpoint/2010/main" val="31691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7323D4-1A68-4D5F-9156-CCCA3C0072A3}"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F851E7-D7CD-463C-954E-6339532E91E6}" type="slidenum">
              <a:rPr lang="en-US" smtClean="0"/>
              <a:t>‹#›</a:t>
            </a:fld>
            <a:endParaRPr lang="en-US"/>
          </a:p>
        </p:txBody>
      </p:sp>
    </p:spTree>
    <p:extLst>
      <p:ext uri="{BB962C8B-B14F-4D97-AF65-F5344CB8AC3E}">
        <p14:creationId xmlns:p14="http://schemas.microsoft.com/office/powerpoint/2010/main" val="901083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7323D4-1A68-4D5F-9156-CCCA3C0072A3}"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F851E7-D7CD-463C-954E-6339532E91E6}" type="slidenum">
              <a:rPr lang="en-US" smtClean="0"/>
              <a:t>‹#›</a:t>
            </a:fld>
            <a:endParaRPr lang="en-US"/>
          </a:p>
        </p:txBody>
      </p:sp>
    </p:spTree>
    <p:extLst>
      <p:ext uri="{BB962C8B-B14F-4D97-AF65-F5344CB8AC3E}">
        <p14:creationId xmlns:p14="http://schemas.microsoft.com/office/powerpoint/2010/main" val="1430644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E7323D4-1A68-4D5F-9156-CCCA3C0072A3}" type="datetimeFigureOut">
              <a:rPr lang="en-US" smtClean="0"/>
              <a:t>5/1/2015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851E7-D7CD-463C-954E-6339532E91E6}" type="slidenum">
              <a:rPr lang="en-US" smtClean="0"/>
              <a:t>‹#›</a:t>
            </a:fld>
            <a:endParaRPr lang="en-US"/>
          </a:p>
        </p:txBody>
      </p:sp>
    </p:spTree>
    <p:extLst>
      <p:ext uri="{BB962C8B-B14F-4D97-AF65-F5344CB8AC3E}">
        <p14:creationId xmlns:p14="http://schemas.microsoft.com/office/powerpoint/2010/main" val="388424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E7323D4-1A68-4D5F-9156-CCCA3C0072A3}" type="datetimeFigureOut">
              <a:rPr lang="en-US" smtClean="0"/>
              <a:t>5/1/2015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851E7-D7CD-463C-954E-6339532E91E6}" type="slidenum">
              <a:rPr lang="en-US" smtClean="0"/>
              <a:t>‹#›</a:t>
            </a:fld>
            <a:endParaRPr lang="en-US"/>
          </a:p>
        </p:txBody>
      </p:sp>
    </p:spTree>
    <p:extLst>
      <p:ext uri="{BB962C8B-B14F-4D97-AF65-F5344CB8AC3E}">
        <p14:creationId xmlns:p14="http://schemas.microsoft.com/office/powerpoint/2010/main" val="3470815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7323D4-1A68-4D5F-9156-CCCA3C0072A3}"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851E7-D7CD-463C-954E-6339532E91E6}" type="slidenum">
              <a:rPr lang="en-US" smtClean="0"/>
              <a:t>‹#›</a:t>
            </a:fld>
            <a:endParaRPr lang="en-US"/>
          </a:p>
        </p:txBody>
      </p:sp>
    </p:spTree>
    <p:extLst>
      <p:ext uri="{BB962C8B-B14F-4D97-AF65-F5344CB8AC3E}">
        <p14:creationId xmlns:p14="http://schemas.microsoft.com/office/powerpoint/2010/main" val="1547556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7323D4-1A68-4D5F-9156-CCCA3C0072A3}"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F851E7-D7CD-463C-954E-6339532E91E6}" type="slidenum">
              <a:rPr lang="en-US" smtClean="0"/>
              <a:t>‹#›</a:t>
            </a:fld>
            <a:endParaRPr lang="en-US"/>
          </a:p>
        </p:txBody>
      </p:sp>
    </p:spTree>
    <p:extLst>
      <p:ext uri="{BB962C8B-B14F-4D97-AF65-F5344CB8AC3E}">
        <p14:creationId xmlns:p14="http://schemas.microsoft.com/office/powerpoint/2010/main" val="1650213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7323D4-1A68-4D5F-9156-CCCA3C0072A3}"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851E7-D7CD-463C-954E-6339532E91E6}" type="slidenum">
              <a:rPr lang="en-US" smtClean="0"/>
              <a:t>‹#›</a:t>
            </a:fld>
            <a:endParaRPr lang="en-US"/>
          </a:p>
        </p:txBody>
      </p:sp>
    </p:spTree>
    <p:extLst>
      <p:ext uri="{BB962C8B-B14F-4D97-AF65-F5344CB8AC3E}">
        <p14:creationId xmlns:p14="http://schemas.microsoft.com/office/powerpoint/2010/main" val="67561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7323D4-1A68-4D5F-9156-CCCA3C0072A3}"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F851E7-D7CD-463C-954E-6339532E91E6}" type="slidenum">
              <a:rPr lang="en-US" smtClean="0"/>
              <a:t>‹#›</a:t>
            </a:fld>
            <a:endParaRPr lang="en-US"/>
          </a:p>
        </p:txBody>
      </p:sp>
    </p:spTree>
    <p:extLst>
      <p:ext uri="{BB962C8B-B14F-4D97-AF65-F5344CB8AC3E}">
        <p14:creationId xmlns:p14="http://schemas.microsoft.com/office/powerpoint/2010/main" val="247721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7323D4-1A68-4D5F-9156-CCCA3C0072A3}"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851E7-D7CD-463C-954E-6339532E91E6}" type="slidenum">
              <a:rPr lang="en-US" smtClean="0"/>
              <a:t>‹#›</a:t>
            </a:fld>
            <a:endParaRPr lang="en-US"/>
          </a:p>
        </p:txBody>
      </p:sp>
    </p:spTree>
    <p:extLst>
      <p:ext uri="{BB962C8B-B14F-4D97-AF65-F5344CB8AC3E}">
        <p14:creationId xmlns:p14="http://schemas.microsoft.com/office/powerpoint/2010/main" val="736814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7323D4-1A68-4D5F-9156-CCCA3C0072A3}" type="datetimeFigureOut">
              <a:rPr lang="en-US" smtClean="0"/>
              <a:t>5/1/2015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851E7-D7CD-463C-954E-6339532E91E6}" type="slidenum">
              <a:rPr lang="en-US" smtClean="0"/>
              <a:t>‹#›</a:t>
            </a:fld>
            <a:endParaRPr lang="en-US"/>
          </a:p>
        </p:txBody>
      </p:sp>
    </p:spTree>
    <p:extLst>
      <p:ext uri="{BB962C8B-B14F-4D97-AF65-F5344CB8AC3E}">
        <p14:creationId xmlns:p14="http://schemas.microsoft.com/office/powerpoint/2010/main" val="240368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7323D4-1A68-4D5F-9156-CCCA3C0072A3}" type="datetimeFigureOut">
              <a:rPr lang="en-US" smtClean="0"/>
              <a:t>5/1/2015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F851E7-D7CD-463C-954E-6339532E91E6}" type="slidenum">
              <a:rPr lang="en-US" smtClean="0"/>
              <a:t>‹#›</a:t>
            </a:fld>
            <a:endParaRPr lang="en-US"/>
          </a:p>
        </p:txBody>
      </p:sp>
    </p:spTree>
    <p:extLst>
      <p:ext uri="{BB962C8B-B14F-4D97-AF65-F5344CB8AC3E}">
        <p14:creationId xmlns:p14="http://schemas.microsoft.com/office/powerpoint/2010/main" val="407272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323D4-1A68-4D5F-9156-CCCA3C0072A3}" type="datetimeFigureOut">
              <a:rPr lang="en-US" smtClean="0"/>
              <a:t>5/1/2015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DF851E7-D7CD-463C-954E-6339532E91E6}" type="slidenum">
              <a:rPr lang="en-US" smtClean="0"/>
              <a:t>‹#›</a:t>
            </a:fld>
            <a:endParaRPr lang="en-US"/>
          </a:p>
        </p:txBody>
      </p:sp>
    </p:spTree>
    <p:extLst>
      <p:ext uri="{BB962C8B-B14F-4D97-AF65-F5344CB8AC3E}">
        <p14:creationId xmlns:p14="http://schemas.microsoft.com/office/powerpoint/2010/main" val="1479673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7323D4-1A68-4D5F-9156-CCCA3C0072A3}"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DF851E7-D7CD-463C-954E-6339532E91E6}" type="slidenum">
              <a:rPr lang="en-US" smtClean="0"/>
              <a:t>‹#›</a:t>
            </a:fld>
            <a:endParaRPr lang="en-US"/>
          </a:p>
        </p:txBody>
      </p:sp>
    </p:spTree>
    <p:extLst>
      <p:ext uri="{BB962C8B-B14F-4D97-AF65-F5344CB8AC3E}">
        <p14:creationId xmlns:p14="http://schemas.microsoft.com/office/powerpoint/2010/main" val="748087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7323D4-1A68-4D5F-9156-CCCA3C0072A3}"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DF851E7-D7CD-463C-954E-6339532E91E6}" type="slidenum">
              <a:rPr lang="en-US" smtClean="0"/>
              <a:t>‹#›</a:t>
            </a:fld>
            <a:endParaRPr lang="en-US"/>
          </a:p>
        </p:txBody>
      </p:sp>
    </p:spTree>
    <p:extLst>
      <p:ext uri="{BB962C8B-B14F-4D97-AF65-F5344CB8AC3E}">
        <p14:creationId xmlns:p14="http://schemas.microsoft.com/office/powerpoint/2010/main" val="2841821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0E7323D4-1A68-4D5F-9156-CCCA3C0072A3}" type="datetimeFigureOut">
              <a:rPr lang="en-US" smtClean="0"/>
              <a:t>5/1/2015</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8DF851E7-D7CD-463C-954E-6339532E91E6}" type="slidenum">
              <a:rPr lang="en-US" smtClean="0"/>
              <a:t>‹#›</a:t>
            </a:fld>
            <a:endParaRPr lang="en-US"/>
          </a:p>
        </p:txBody>
      </p:sp>
    </p:spTree>
    <p:extLst>
      <p:ext uri="{BB962C8B-B14F-4D97-AF65-F5344CB8AC3E}">
        <p14:creationId xmlns:p14="http://schemas.microsoft.com/office/powerpoint/2010/main" val="257130680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examples.yourdictionary.com/examples-of-hyperbole-for-kids.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zunal.com/process.php?w=28245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631" y="152400"/>
            <a:ext cx="9533638" cy="1015663"/>
          </a:xfrm>
          <a:prstGeom prst="rect">
            <a:avLst/>
          </a:prstGeom>
          <a:solidFill>
            <a:srgbClr val="DEEBF6"/>
          </a:solidFill>
        </p:spPr>
        <p:txBody>
          <a:bodyPr wrap="square" lIns="91440" tIns="45720" rIns="91440" bIns="45720">
            <a:spAutoFit/>
          </a:bodyPr>
          <a:lstStyle/>
          <a:p>
            <a:pPr algn="ctr"/>
            <a:r>
              <a:rPr lang="en-US" sz="6000" b="1" i="1" cap="none" spc="0" dirty="0" smtClean="0">
                <a:ln w="0"/>
                <a:solidFill>
                  <a:schemeClr val="tx1"/>
                </a:solidFill>
                <a:effectLst>
                  <a:outerShdw blurRad="38100" dist="19050" dir="2700000" algn="tl" rotWithShape="0">
                    <a:schemeClr val="dk1">
                      <a:alpha val="40000"/>
                    </a:schemeClr>
                  </a:outerShdw>
                </a:effectLst>
                <a:latin typeface="Script MT Bold" panose="03040602040607080904" pitchFamily="66" charset="0"/>
              </a:rPr>
              <a:t>Figurative Language </a:t>
            </a:r>
            <a:endParaRPr lang="en-US" sz="6000" b="1" i="1" cap="none" spc="0" dirty="0">
              <a:ln w="0"/>
              <a:solidFill>
                <a:schemeClr val="tx1"/>
              </a:solidFill>
              <a:effectLst>
                <a:outerShdw blurRad="38100" dist="19050" dir="2700000" algn="tl" rotWithShape="0">
                  <a:schemeClr val="dk1">
                    <a:alpha val="40000"/>
                  </a:schemeClr>
                </a:outerShdw>
              </a:effectLst>
              <a:latin typeface="Script MT Bold" panose="03040602040607080904" pitchFamily="66" charset="0"/>
            </a:endParaRPr>
          </a:p>
        </p:txBody>
      </p:sp>
      <p:sp>
        <p:nvSpPr>
          <p:cNvPr id="4" name="Content Placeholder 3"/>
          <p:cNvSpPr>
            <a:spLocks noGrp="1"/>
          </p:cNvSpPr>
          <p:nvPr>
            <p:ph idx="1"/>
          </p:nvPr>
        </p:nvSpPr>
        <p:spPr>
          <a:xfrm>
            <a:off x="4854046" y="1308100"/>
            <a:ext cx="6258454" cy="5410200"/>
          </a:xfrm>
        </p:spPr>
        <p:txBody>
          <a:bodyPr>
            <a:normAutofit lnSpcReduction="10000"/>
          </a:bodyPr>
          <a:lstStyle/>
          <a:p>
            <a:pPr marL="0" indent="0" algn="ctr">
              <a:buNone/>
            </a:pPr>
            <a:r>
              <a:rPr lang="en-US" sz="7200" b="1" i="1" dirty="0" smtClean="0">
                <a:latin typeface="Monotype Corsiva" panose="03010101010201010101" pitchFamily="66" charset="0"/>
                <a:ea typeface="Verdana" panose="020B0604030504040204" pitchFamily="34" charset="0"/>
                <a:cs typeface="Verdana" panose="020B0604030504040204" pitchFamily="34" charset="0"/>
              </a:rPr>
              <a:t>Thematic                                                                  Literacy      Project</a:t>
            </a:r>
          </a:p>
          <a:p>
            <a:pPr marL="0" indent="0" algn="ctr">
              <a:buNone/>
            </a:pPr>
            <a:endParaRPr lang="en-US" sz="4800" b="1" i="1" dirty="0" smtClean="0">
              <a:latin typeface="Monotype Corsiva" panose="03010101010201010101" pitchFamily="66" charset="0"/>
              <a:ea typeface="Verdana" panose="020B0604030504040204" pitchFamily="34" charset="0"/>
              <a:cs typeface="Verdana" panose="020B0604030504040204" pitchFamily="34" charset="0"/>
            </a:endParaRPr>
          </a:p>
          <a:p>
            <a:pPr marL="0" indent="0" algn="ctr">
              <a:buNone/>
            </a:pPr>
            <a:r>
              <a:rPr lang="en-US" sz="4800" b="1" i="1" dirty="0" smtClean="0">
                <a:latin typeface="Monotype Corsiva" panose="03010101010201010101" pitchFamily="66" charset="0"/>
                <a:ea typeface="Verdana" panose="020B0604030504040204" pitchFamily="34" charset="0"/>
                <a:cs typeface="Verdana" panose="020B0604030504040204" pitchFamily="34" charset="0"/>
              </a:rPr>
              <a:t>By: Lisa Bays</a:t>
            </a:r>
          </a:p>
          <a:p>
            <a:pPr marL="0" indent="0" algn="ctr">
              <a:buNone/>
            </a:pPr>
            <a:r>
              <a:rPr lang="en-US" sz="4800" b="1" i="1" dirty="0" smtClean="0">
                <a:latin typeface="Microsoft Himalaya" panose="01010100010101010101" pitchFamily="2" charset="0"/>
                <a:ea typeface="Microsoft Himalaya" panose="01010100010101010101" pitchFamily="2" charset="0"/>
                <a:cs typeface="Microsoft Himalaya" panose="01010100010101010101" pitchFamily="2" charset="0"/>
              </a:rPr>
              <a:t>CIRG 644</a:t>
            </a:r>
            <a:endParaRPr lang="en-US" sz="4800" b="1" i="1" dirty="0">
              <a:latin typeface="Microsoft Himalaya" panose="01010100010101010101" pitchFamily="2" charset="0"/>
              <a:ea typeface="Microsoft Himalaya" panose="01010100010101010101" pitchFamily="2" charset="0"/>
              <a:cs typeface="Microsoft Himalaya" panose="01010100010101010101" pitchFamily="2" charset="0"/>
            </a:endParaRPr>
          </a:p>
        </p:txBody>
      </p:sp>
      <p:pic>
        <p:nvPicPr>
          <p:cNvPr id="9" name="Picture 8"/>
          <p:cNvPicPr>
            <a:picLocks noChangeAspect="1"/>
          </p:cNvPicPr>
          <p:nvPr/>
        </p:nvPicPr>
        <p:blipFill>
          <a:blip r:embed="rId2"/>
          <a:stretch>
            <a:fillRect/>
          </a:stretch>
        </p:blipFill>
        <p:spPr>
          <a:xfrm>
            <a:off x="715262" y="1733550"/>
            <a:ext cx="3824007" cy="40005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7157793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dirty="0" smtClean="0"/>
              <a:t>Lesson 2</a:t>
            </a:r>
            <a:br>
              <a:rPr lang="en-US" dirty="0" smtClean="0"/>
            </a:br>
            <a:r>
              <a:rPr lang="en-US" dirty="0" smtClean="0"/>
              <a:t>Procedure</a:t>
            </a:r>
            <a:endParaRPr lang="en-US" dirty="0"/>
          </a:p>
        </p:txBody>
      </p:sp>
      <p:sp>
        <p:nvSpPr>
          <p:cNvPr id="3" name="Content Placeholder 2"/>
          <p:cNvSpPr>
            <a:spLocks noGrp="1"/>
          </p:cNvSpPr>
          <p:nvPr>
            <p:ph idx="4294967295"/>
          </p:nvPr>
        </p:nvSpPr>
        <p:spPr>
          <a:xfrm>
            <a:off x="146304" y="2535873"/>
            <a:ext cx="11642725" cy="6443662"/>
          </a:xfrm>
        </p:spPr>
        <p:txBody>
          <a:bodyPr>
            <a:normAutofit/>
          </a:bodyPr>
          <a:lstStyle/>
          <a:p>
            <a:pPr lvl="0"/>
            <a:r>
              <a:rPr lang="en-US" sz="2400" dirty="0" smtClean="0"/>
              <a:t>The </a:t>
            </a:r>
            <a:r>
              <a:rPr lang="en-US" sz="2400" dirty="0"/>
              <a:t>students will continue reading the </a:t>
            </a:r>
            <a:r>
              <a:rPr lang="en-US" sz="2400" dirty="0" smtClean="0"/>
              <a:t>rest of the story </a:t>
            </a:r>
            <a:r>
              <a:rPr lang="en-US" sz="2400" dirty="0"/>
              <a:t>as a group </a:t>
            </a:r>
            <a:r>
              <a:rPr lang="en-US" sz="2400" dirty="0" smtClean="0"/>
              <a:t>and start discussing what they like best about the story.</a:t>
            </a:r>
            <a:endParaRPr lang="en-US" sz="2400" dirty="0"/>
          </a:p>
          <a:p>
            <a:pPr lvl="0"/>
            <a:r>
              <a:rPr lang="en-US" sz="2400" dirty="0" smtClean="0"/>
              <a:t>Then they </a:t>
            </a:r>
            <a:r>
              <a:rPr lang="en-US" sz="2400" dirty="0"/>
              <a:t>will use the </a:t>
            </a:r>
            <a:r>
              <a:rPr lang="en-US" sz="2400" dirty="0" smtClean="0">
                <a:solidFill>
                  <a:schemeClr val="tx1">
                    <a:lumMod val="85000"/>
                    <a:lumOff val="15000"/>
                  </a:schemeClr>
                </a:solidFill>
              </a:rPr>
              <a:t>Sketch-to-Stretch </a:t>
            </a:r>
            <a:r>
              <a:rPr lang="en-US" sz="2400" dirty="0" smtClean="0"/>
              <a:t>strategy </a:t>
            </a:r>
            <a:r>
              <a:rPr lang="en-US" sz="2400" dirty="0"/>
              <a:t>– </a:t>
            </a:r>
            <a:r>
              <a:rPr lang="en-US" sz="2400" dirty="0" smtClean="0"/>
              <a:t>and students will follow the 6 steps on the next slide.  </a:t>
            </a:r>
          </a:p>
          <a:p>
            <a:pPr lvl="0"/>
            <a:r>
              <a:rPr lang="en-US" sz="2400" dirty="0" smtClean="0"/>
              <a:t> </a:t>
            </a:r>
            <a:r>
              <a:rPr lang="en-US" sz="2400" dirty="0"/>
              <a:t>S</a:t>
            </a:r>
            <a:r>
              <a:rPr lang="en-US" sz="2400" dirty="0" smtClean="0"/>
              <a:t>tudents </a:t>
            </a:r>
            <a:r>
              <a:rPr lang="en-US" sz="2400" dirty="0"/>
              <a:t>will return to their seats </a:t>
            </a:r>
            <a:r>
              <a:rPr lang="en-US" sz="2400" dirty="0" smtClean="0"/>
              <a:t>and work on their sketch. </a:t>
            </a:r>
          </a:p>
          <a:p>
            <a:pPr lvl="0"/>
            <a:r>
              <a:rPr lang="en-US" sz="2400" dirty="0" smtClean="0"/>
              <a:t>Students will share and present their finished work.  </a:t>
            </a:r>
            <a:r>
              <a:rPr lang="en-US" sz="2400" dirty="0"/>
              <a:t> </a:t>
            </a:r>
          </a:p>
          <a:p>
            <a:endParaRPr lang="en-US" dirty="0"/>
          </a:p>
        </p:txBody>
      </p:sp>
    </p:spTree>
    <p:extLst>
      <p:ext uri="{BB962C8B-B14F-4D97-AF65-F5344CB8AC3E}">
        <p14:creationId xmlns:p14="http://schemas.microsoft.com/office/powerpoint/2010/main" val="42235571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18205" y="4852416"/>
            <a:ext cx="4689475" cy="1200150"/>
          </a:xfrm>
        </p:spPr>
        <p:txBody>
          <a:bodyPr>
            <a:normAutofit fontScale="90000"/>
          </a:bodyPr>
          <a:lstStyle/>
          <a:p>
            <a:pPr algn="ctr"/>
            <a:r>
              <a:rPr lang="en-US" dirty="0" smtClean="0">
                <a:solidFill>
                  <a:schemeClr val="tx1">
                    <a:lumMod val="85000"/>
                    <a:lumOff val="15000"/>
                  </a:schemeClr>
                </a:solidFill>
              </a:rPr>
              <a:t>Sketch-to-Stretch</a:t>
            </a:r>
            <a:br>
              <a:rPr lang="en-US" dirty="0" smtClean="0">
                <a:solidFill>
                  <a:schemeClr val="tx1">
                    <a:lumMod val="85000"/>
                    <a:lumOff val="15000"/>
                  </a:schemeClr>
                </a:solidFill>
              </a:rPr>
            </a:br>
            <a:r>
              <a:rPr lang="en-US" sz="2400" dirty="0" smtClean="0">
                <a:solidFill>
                  <a:schemeClr val="tx1">
                    <a:lumMod val="85000"/>
                    <a:lumOff val="15000"/>
                  </a:schemeClr>
                </a:solidFill>
              </a:rPr>
              <a:t>Please read </a:t>
            </a:r>
            <a:r>
              <a:rPr lang="en-US" sz="2400" dirty="0" smtClean="0"/>
              <a:t/>
            </a:r>
            <a:br>
              <a:rPr lang="en-US" sz="2400" dirty="0" smtClean="0"/>
            </a:br>
            <a:r>
              <a:rPr lang="en-US" b="1" i="1" dirty="0" smtClean="0">
                <a:solidFill>
                  <a:srgbClr val="FF0000"/>
                </a:solidFill>
              </a:rPr>
              <a:t>Pigs!</a:t>
            </a:r>
            <a:endParaRPr lang="en-US" b="1" i="1" dirty="0">
              <a:solidFill>
                <a:srgbClr val="FF0000"/>
              </a:solidFill>
            </a:endParaRPr>
          </a:p>
        </p:txBody>
      </p:sp>
      <p:graphicFrame>
        <p:nvGraphicFramePr>
          <p:cNvPr id="15" name="Content Placeholder 14" descr="Step Up Process" title="SmartArt"/>
          <p:cNvGraphicFramePr>
            <a:graphicFrameLocks noGrp="1"/>
          </p:cNvGraphicFramePr>
          <p:nvPr>
            <p:ph idx="4294967295"/>
            <p:extLst>
              <p:ext uri="{D42A27DB-BD31-4B8C-83A1-F6EECF244321}">
                <p14:modId xmlns:p14="http://schemas.microsoft.com/office/powerpoint/2010/main" val="4286938728"/>
              </p:ext>
            </p:extLst>
          </p:nvPr>
        </p:nvGraphicFramePr>
        <p:xfrm>
          <a:off x="0" y="279400"/>
          <a:ext cx="1156716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8127602" y="2802744"/>
            <a:ext cx="3316223" cy="40993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338098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4" y="1295400"/>
            <a:ext cx="3112246" cy="1600200"/>
          </a:xfrm>
        </p:spPr>
        <p:txBody>
          <a:bodyPr/>
          <a:lstStyle/>
          <a:p>
            <a:r>
              <a:rPr lang="en-US" sz="3600" dirty="0" smtClean="0"/>
              <a:t>Lesson 2 </a:t>
            </a:r>
            <a:br>
              <a:rPr lang="en-US" sz="3600" dirty="0" smtClean="0"/>
            </a:br>
            <a:r>
              <a:rPr lang="en-US" sz="3600" dirty="0" smtClean="0"/>
              <a:t>Assessment</a:t>
            </a:r>
            <a:endParaRPr lang="en-US" sz="36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07666108"/>
              </p:ext>
            </p:extLst>
          </p:nvPr>
        </p:nvGraphicFramePr>
        <p:xfrm>
          <a:off x="414528" y="1816608"/>
          <a:ext cx="11460480" cy="4718304"/>
        </p:xfrm>
        <a:graphic>
          <a:graphicData uri="http://schemas.openxmlformats.org/drawingml/2006/table">
            <a:tbl>
              <a:tblPr firstRow="1" firstCol="1" lastRow="1" lastCol="1" bandRow="1" bandCol="1">
                <a:tableStyleId>{5C22544A-7EE6-4342-B048-85BDC9FD1C3A}</a:tableStyleId>
              </a:tblPr>
              <a:tblGrid>
                <a:gridCol w="2753756"/>
                <a:gridCol w="2024819"/>
                <a:gridCol w="2024819"/>
                <a:gridCol w="2227302"/>
                <a:gridCol w="2429784"/>
              </a:tblGrid>
              <a:tr h="531640">
                <a:tc>
                  <a:txBody>
                    <a:bodyPr/>
                    <a:lstStyle/>
                    <a:p>
                      <a:pPr marL="0" marR="0" algn="ctr">
                        <a:spcBef>
                          <a:spcPts val="0"/>
                        </a:spcBef>
                        <a:spcAft>
                          <a:spcPts val="0"/>
                        </a:spcAft>
                      </a:pPr>
                      <a:r>
                        <a:rPr lang="en-US" sz="1600" dirty="0">
                          <a:effectLst/>
                        </a:rPr>
                        <a:t>Lesson Learner</a:t>
                      </a:r>
                      <a:endParaRPr lang="en-US" sz="2000" dirty="0">
                        <a:effectLst/>
                      </a:endParaRPr>
                    </a:p>
                    <a:p>
                      <a:pPr marL="0" marR="0" algn="ctr">
                        <a:spcBef>
                          <a:spcPts val="0"/>
                        </a:spcBef>
                        <a:spcAft>
                          <a:spcPts val="0"/>
                        </a:spcAft>
                      </a:pPr>
                      <a:r>
                        <a:rPr lang="en-US" sz="1600" dirty="0">
                          <a:effectLst/>
                        </a:rPr>
                        <a:t>Objective</a:t>
                      </a:r>
                      <a:endParaRPr lang="en-US" sz="20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c>
                  <a:txBody>
                    <a:bodyPr/>
                    <a:lstStyle/>
                    <a:p>
                      <a:pPr marL="0" marR="0" algn="ctr">
                        <a:spcBef>
                          <a:spcPts val="0"/>
                        </a:spcBef>
                        <a:spcAft>
                          <a:spcPts val="0"/>
                        </a:spcAft>
                      </a:pPr>
                      <a:r>
                        <a:rPr lang="en-US" sz="1600">
                          <a:effectLst/>
                        </a:rPr>
                        <a:t>Exceeds Expectations</a:t>
                      </a:r>
                      <a:endParaRPr lang="en-US" sz="160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c>
                  <a:txBody>
                    <a:bodyPr/>
                    <a:lstStyle/>
                    <a:p>
                      <a:pPr marL="0" marR="0" algn="ctr">
                        <a:spcBef>
                          <a:spcPts val="0"/>
                        </a:spcBef>
                        <a:spcAft>
                          <a:spcPts val="0"/>
                        </a:spcAft>
                      </a:pPr>
                      <a:r>
                        <a:rPr lang="en-US" sz="1600">
                          <a:effectLst/>
                        </a:rPr>
                        <a:t>Meets Expectations</a:t>
                      </a:r>
                      <a:endParaRPr lang="en-US" sz="160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c>
                  <a:txBody>
                    <a:bodyPr/>
                    <a:lstStyle/>
                    <a:p>
                      <a:pPr marL="0" marR="0" algn="ctr">
                        <a:spcBef>
                          <a:spcPts val="0"/>
                        </a:spcBef>
                        <a:spcAft>
                          <a:spcPts val="0"/>
                        </a:spcAft>
                      </a:pPr>
                      <a:r>
                        <a:rPr lang="en-US" sz="1600">
                          <a:effectLst/>
                        </a:rPr>
                        <a:t>Approaching Expectations</a:t>
                      </a:r>
                      <a:endParaRPr lang="en-US" sz="160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c>
                  <a:txBody>
                    <a:bodyPr/>
                    <a:lstStyle/>
                    <a:p>
                      <a:pPr marL="0" marR="0" algn="ctr">
                        <a:spcBef>
                          <a:spcPts val="0"/>
                        </a:spcBef>
                        <a:spcAft>
                          <a:spcPts val="0"/>
                        </a:spcAft>
                      </a:pPr>
                      <a:r>
                        <a:rPr lang="en-US" sz="1600" dirty="0">
                          <a:effectLst/>
                        </a:rPr>
                        <a:t>Far Below Expectations</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r>
              <a:tr h="4186664">
                <a:tc>
                  <a:txBody>
                    <a:bodyPr/>
                    <a:lstStyle/>
                    <a:p>
                      <a:pPr marL="0" marR="0">
                        <a:spcBef>
                          <a:spcPts val="0"/>
                        </a:spcBef>
                        <a:spcAft>
                          <a:spcPts val="0"/>
                        </a:spcAft>
                      </a:pPr>
                      <a:r>
                        <a:rPr lang="en-US" sz="1600" dirty="0">
                          <a:effectLst/>
                        </a:rPr>
                        <a:t>As a group, the </a:t>
                      </a:r>
                      <a:r>
                        <a:rPr lang="en-US" sz="1600" dirty="0" smtClean="0">
                          <a:effectLst/>
                        </a:rPr>
                        <a:t>3rd</a:t>
                      </a:r>
                      <a:r>
                        <a:rPr lang="en-US" sz="1100" dirty="0" smtClean="0">
                          <a:effectLst/>
                        </a:rPr>
                        <a:t> </a:t>
                      </a:r>
                      <a:r>
                        <a:rPr lang="en-US" sz="1600" dirty="0">
                          <a:effectLst/>
                        </a:rPr>
                        <a:t>grade students will </a:t>
                      </a:r>
                      <a:r>
                        <a:rPr lang="en-US" sz="1600" dirty="0" smtClean="0">
                          <a:effectLst/>
                        </a:rPr>
                        <a:t>complete</a:t>
                      </a:r>
                      <a:r>
                        <a:rPr lang="en-US" sz="1600" baseline="0" dirty="0" smtClean="0">
                          <a:effectLst/>
                        </a:rPr>
                        <a:t> the 6 steps in the Sketch to Stretch activity,  represent 1 to 2 </a:t>
                      </a:r>
                      <a:r>
                        <a:rPr lang="en-US" sz="1600" dirty="0" smtClean="0">
                          <a:effectLst/>
                        </a:rPr>
                        <a:t> </a:t>
                      </a:r>
                      <a:r>
                        <a:rPr lang="en-US" sz="1600" baseline="0" dirty="0" smtClean="0">
                          <a:effectLst/>
                        </a:rPr>
                        <a:t>items drawn and  to place in each section of the diagram and has </a:t>
                      </a:r>
                      <a:r>
                        <a:rPr lang="en-US" sz="1600" dirty="0" smtClean="0">
                          <a:effectLst/>
                        </a:rPr>
                        <a:t> listed more than 3  or 4 book</a:t>
                      </a:r>
                      <a:r>
                        <a:rPr lang="en-US" sz="1600" baseline="0" dirty="0" smtClean="0">
                          <a:effectLst/>
                        </a:rPr>
                        <a:t> titles </a:t>
                      </a:r>
                      <a:r>
                        <a:rPr lang="en-US" sz="1600" dirty="0" smtClean="0">
                          <a:effectLst/>
                        </a:rPr>
                        <a:t> from which they got their examples. </a:t>
                      </a:r>
                      <a:r>
                        <a:rPr lang="en-US" sz="1200" dirty="0">
                          <a:effectLst/>
                        </a:rPr>
                        <a:t> </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60000"/>
                        <a:lumOff val="40000"/>
                      </a:schemeClr>
                    </a:solidFill>
                  </a:tcPr>
                </a:tc>
                <a:tc>
                  <a:txBody>
                    <a:bodyPr/>
                    <a:lstStyle/>
                    <a:p>
                      <a:pPr marL="0" marR="0">
                        <a:spcBef>
                          <a:spcPts val="0"/>
                        </a:spcBef>
                        <a:spcAft>
                          <a:spcPts val="0"/>
                        </a:spcAft>
                      </a:pPr>
                      <a:r>
                        <a:rPr lang="en-US" sz="1600" dirty="0">
                          <a:effectLst/>
                        </a:rPr>
                        <a:t>The student has listed </a:t>
                      </a:r>
                      <a:r>
                        <a:rPr lang="en-US" sz="1600" dirty="0" smtClean="0">
                          <a:effectLst/>
                        </a:rPr>
                        <a:t>at least</a:t>
                      </a:r>
                      <a:r>
                        <a:rPr lang="en-US" sz="1600" baseline="0" dirty="0" smtClean="0">
                          <a:effectLst/>
                        </a:rPr>
                        <a:t> 2 examples to place in each section of the diagram and has </a:t>
                      </a:r>
                      <a:r>
                        <a:rPr lang="en-US" sz="1600" dirty="0" smtClean="0">
                          <a:effectLst/>
                        </a:rPr>
                        <a:t> </a:t>
                      </a:r>
                      <a:r>
                        <a:rPr lang="en-US" sz="1600" dirty="0">
                          <a:effectLst/>
                        </a:rPr>
                        <a:t>listed more than </a:t>
                      </a:r>
                      <a:r>
                        <a:rPr lang="en-US" sz="1600" dirty="0" smtClean="0">
                          <a:effectLst/>
                        </a:rPr>
                        <a:t>3 book</a:t>
                      </a:r>
                      <a:r>
                        <a:rPr lang="en-US" sz="1600" baseline="0" dirty="0" smtClean="0">
                          <a:effectLst/>
                        </a:rPr>
                        <a:t> titles </a:t>
                      </a:r>
                      <a:r>
                        <a:rPr lang="en-US" sz="1600" dirty="0" smtClean="0">
                          <a:effectLst/>
                        </a:rPr>
                        <a:t> </a:t>
                      </a:r>
                      <a:r>
                        <a:rPr lang="en-US" sz="1600" dirty="0">
                          <a:effectLst/>
                        </a:rPr>
                        <a:t>from </a:t>
                      </a:r>
                      <a:r>
                        <a:rPr lang="en-US" sz="1600" dirty="0" smtClean="0">
                          <a:effectLst/>
                        </a:rPr>
                        <a:t>which they got their examples.  </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60000"/>
                        <a:lumOff val="40000"/>
                      </a:schemeClr>
                    </a:solidFill>
                  </a:tcPr>
                </a:tc>
                <a:tc>
                  <a:txBody>
                    <a:bodyPr/>
                    <a:lstStyle/>
                    <a:p>
                      <a:pPr marL="0" marR="0">
                        <a:spcBef>
                          <a:spcPts val="0"/>
                        </a:spcBef>
                        <a:spcAft>
                          <a:spcPts val="0"/>
                        </a:spcAft>
                      </a:pPr>
                      <a:r>
                        <a:rPr lang="en-US" sz="1600" dirty="0" smtClean="0">
                          <a:effectLst/>
                        </a:rPr>
                        <a:t>The student has listed at least</a:t>
                      </a:r>
                      <a:r>
                        <a:rPr lang="en-US" sz="1600" baseline="0" dirty="0" smtClean="0">
                          <a:effectLst/>
                        </a:rPr>
                        <a:t> 2 examples to place in each section of the diagram and has </a:t>
                      </a:r>
                      <a:r>
                        <a:rPr lang="en-US" sz="1600" dirty="0" smtClean="0">
                          <a:effectLst/>
                        </a:rPr>
                        <a:t> listed more than 2 book</a:t>
                      </a:r>
                      <a:r>
                        <a:rPr lang="en-US" sz="1600" baseline="0" dirty="0" smtClean="0">
                          <a:effectLst/>
                        </a:rPr>
                        <a:t> titles </a:t>
                      </a:r>
                      <a:r>
                        <a:rPr lang="en-US" sz="1600" dirty="0" smtClean="0">
                          <a:effectLst/>
                        </a:rPr>
                        <a:t> from which they got their examples.  </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60000"/>
                        <a:lumOff val="40000"/>
                      </a:schemeClr>
                    </a:solidFill>
                  </a:tcPr>
                </a:tc>
                <a:tc>
                  <a:txBody>
                    <a:bodyPr/>
                    <a:lstStyle/>
                    <a:p>
                      <a:pPr marL="0" marR="0">
                        <a:spcBef>
                          <a:spcPts val="0"/>
                        </a:spcBef>
                        <a:spcAft>
                          <a:spcPts val="0"/>
                        </a:spcAft>
                      </a:pPr>
                      <a:r>
                        <a:rPr lang="en-US" sz="1600" dirty="0" smtClean="0">
                          <a:effectLst/>
                        </a:rPr>
                        <a:t>The student has listed at least</a:t>
                      </a:r>
                      <a:r>
                        <a:rPr lang="en-US" sz="1600" baseline="0" dirty="0" smtClean="0">
                          <a:effectLst/>
                        </a:rPr>
                        <a:t> 1 examples to place in each section of the diagram and has </a:t>
                      </a:r>
                      <a:r>
                        <a:rPr lang="en-US" sz="1600" dirty="0" smtClean="0">
                          <a:effectLst/>
                        </a:rPr>
                        <a:t> listed more than 2 book</a:t>
                      </a:r>
                      <a:r>
                        <a:rPr lang="en-US" sz="1600" baseline="0" dirty="0" smtClean="0">
                          <a:effectLst/>
                        </a:rPr>
                        <a:t> titles </a:t>
                      </a:r>
                      <a:r>
                        <a:rPr lang="en-US" sz="1600" dirty="0" smtClean="0">
                          <a:effectLst/>
                        </a:rPr>
                        <a:t> from which they got their examples.  </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60000"/>
                        <a:lumOff val="40000"/>
                      </a:schemeClr>
                    </a:solidFill>
                  </a:tcPr>
                </a:tc>
                <a:tc>
                  <a:txBody>
                    <a:bodyPr/>
                    <a:lstStyle/>
                    <a:p>
                      <a:pPr marL="0" marR="0">
                        <a:spcBef>
                          <a:spcPts val="0"/>
                        </a:spcBef>
                        <a:spcAft>
                          <a:spcPts val="0"/>
                        </a:spcAft>
                      </a:pPr>
                      <a:r>
                        <a:rPr lang="en-US" sz="1600" dirty="0" smtClean="0">
                          <a:effectLst/>
                        </a:rPr>
                        <a:t>The student has listed at least</a:t>
                      </a:r>
                      <a:r>
                        <a:rPr lang="en-US" sz="1600" baseline="0" dirty="0" smtClean="0">
                          <a:effectLst/>
                        </a:rPr>
                        <a:t> 1 examples to place in each section of the diagram and has </a:t>
                      </a:r>
                      <a:r>
                        <a:rPr lang="en-US" sz="1600" dirty="0" smtClean="0">
                          <a:effectLst/>
                        </a:rPr>
                        <a:t> listed more than 1</a:t>
                      </a:r>
                      <a:r>
                        <a:rPr lang="en-US" sz="1600" baseline="0" dirty="0" smtClean="0">
                          <a:effectLst/>
                        </a:rPr>
                        <a:t> </a:t>
                      </a:r>
                      <a:r>
                        <a:rPr lang="en-US" sz="1600" dirty="0" smtClean="0">
                          <a:effectLst/>
                        </a:rPr>
                        <a:t>book</a:t>
                      </a:r>
                      <a:r>
                        <a:rPr lang="en-US" sz="1600" baseline="0" dirty="0" smtClean="0">
                          <a:effectLst/>
                        </a:rPr>
                        <a:t> titles </a:t>
                      </a:r>
                      <a:r>
                        <a:rPr lang="en-US" sz="1600" dirty="0" smtClean="0">
                          <a:effectLst/>
                        </a:rPr>
                        <a:t> from which they got their examples.  </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60000"/>
                        <a:lumOff val="40000"/>
                      </a:schemeClr>
                    </a:solidFill>
                  </a:tcPr>
                </a:tc>
              </a:tr>
            </a:tbl>
          </a:graphicData>
        </a:graphic>
      </p:graphicFrame>
      <p:sp>
        <p:nvSpPr>
          <p:cNvPr id="3" name="TextBox 2"/>
          <p:cNvSpPr txBox="1"/>
          <p:nvPr/>
        </p:nvSpPr>
        <p:spPr>
          <a:xfrm>
            <a:off x="475488" y="548640"/>
            <a:ext cx="4267200" cy="1200329"/>
          </a:xfrm>
          <a:prstGeom prst="rect">
            <a:avLst/>
          </a:prstGeom>
          <a:noFill/>
        </p:spPr>
        <p:txBody>
          <a:bodyPr wrap="square" rtlCol="0">
            <a:spAutoFit/>
          </a:bodyPr>
          <a:lstStyle/>
          <a:p>
            <a:r>
              <a:rPr lang="en-US" sz="3600" b="1" i="1" dirty="0" smtClean="0">
                <a:solidFill>
                  <a:schemeClr val="bg1"/>
                </a:solidFill>
              </a:rPr>
              <a:t>Lesson 2</a:t>
            </a:r>
          </a:p>
          <a:p>
            <a:r>
              <a:rPr lang="en-US" sz="3600" b="1" i="1" dirty="0" smtClean="0">
                <a:solidFill>
                  <a:schemeClr val="bg1"/>
                </a:solidFill>
              </a:rPr>
              <a:t>Assessment</a:t>
            </a:r>
            <a:r>
              <a:rPr lang="en-US" sz="3600" b="1" i="1" dirty="0" smtClean="0"/>
              <a:t> </a:t>
            </a:r>
            <a:endParaRPr lang="en-US" sz="3600" b="1" i="1" dirty="0"/>
          </a:p>
        </p:txBody>
      </p:sp>
    </p:spTree>
    <p:extLst>
      <p:ext uri="{BB962C8B-B14F-4D97-AF65-F5344CB8AC3E}">
        <p14:creationId xmlns:p14="http://schemas.microsoft.com/office/powerpoint/2010/main" val="29618523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dirty="0" smtClean="0"/>
              <a:t>Lesson 3</a:t>
            </a:r>
            <a:br>
              <a:rPr lang="en-US" b="1" dirty="0" smtClean="0"/>
            </a:br>
            <a:r>
              <a:rPr lang="en-US" b="1" dirty="0" smtClean="0"/>
              <a:t>Objective</a:t>
            </a:r>
            <a:endParaRPr lang="en-US" b="1"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81688" y="2329228"/>
            <a:ext cx="4205684" cy="4205684"/>
          </a:xfrm>
          <a:prstGeom prst="rect">
            <a:avLst/>
          </a:prstGeom>
          <a:ln w="228600" cap="sq" cmpd="thickThin">
            <a:solidFill>
              <a:srgbClr val="000000"/>
            </a:solidFill>
            <a:prstDash val="solid"/>
            <a:miter lim="800000"/>
          </a:ln>
          <a:effectLst>
            <a:innerShdw blurRad="76200">
              <a:srgbClr val="000000"/>
            </a:innerShdw>
          </a:effectLst>
        </p:spPr>
      </p:pic>
      <p:sp>
        <p:nvSpPr>
          <p:cNvPr id="7" name="Content Placeholder 2"/>
          <p:cNvSpPr txBox="1">
            <a:spLocks/>
          </p:cNvSpPr>
          <p:nvPr/>
        </p:nvSpPr>
        <p:spPr>
          <a:xfrm>
            <a:off x="447819" y="2214642"/>
            <a:ext cx="6038325" cy="4523232"/>
          </a:xfrm>
          <a:prstGeom prst="rect">
            <a:avLst/>
          </a:prstGeom>
          <a:solidFill>
            <a:srgbClr val="FFFFCC"/>
          </a:solidFill>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800" b="1" dirty="0" smtClean="0"/>
              <a:t>LESSON OBJECTIVE:</a:t>
            </a:r>
            <a:endParaRPr lang="en-US" sz="2800" dirty="0" smtClean="0"/>
          </a:p>
          <a:p>
            <a:r>
              <a:rPr lang="en-US" sz="2800" dirty="0" smtClean="0"/>
              <a:t>As a whole group, the 3</a:t>
            </a:r>
            <a:r>
              <a:rPr lang="en-US" sz="2800" baseline="30000" dirty="0" smtClean="0"/>
              <a:t>rd</a:t>
            </a:r>
            <a:r>
              <a:rPr lang="en-US" sz="2800" dirty="0" smtClean="0"/>
              <a:t> grade students will explore the web and find a new figurative language </a:t>
            </a:r>
            <a:r>
              <a:rPr lang="en-US" sz="2800" b="1" u="sng" dirty="0" smtClean="0">
                <a:hlinkClick r:id="rId3"/>
              </a:rPr>
              <a:t>hyperbole</a:t>
            </a:r>
            <a:r>
              <a:rPr lang="en-US" sz="2800" dirty="0" smtClean="0"/>
              <a:t> and investigate what it means.  </a:t>
            </a:r>
          </a:p>
          <a:p>
            <a:r>
              <a:rPr lang="en-US" sz="2800" dirty="0" smtClean="0"/>
              <a:t>Then students will watch and hear an interactive story, on Tumble Books</a:t>
            </a:r>
            <a:r>
              <a:rPr lang="en-US" sz="2800" dirty="0"/>
              <a:t>.</a:t>
            </a:r>
            <a:r>
              <a:rPr lang="en-US" sz="2800" dirty="0" smtClean="0"/>
              <a:t>  Students will demonstrate with 2 examples of each one of the three figurative languages </a:t>
            </a:r>
            <a:r>
              <a:rPr lang="en-US" sz="2800" dirty="0" err="1" smtClean="0"/>
              <a:t>useing</a:t>
            </a:r>
            <a:r>
              <a:rPr lang="en-US" sz="2800" dirty="0" smtClean="0"/>
              <a:t> the </a:t>
            </a:r>
            <a:r>
              <a:rPr lang="en-US" sz="2800" b="1" i="1" dirty="0" smtClean="0"/>
              <a:t>Venn diagram </a:t>
            </a:r>
            <a:r>
              <a:rPr lang="en-US" sz="2800" dirty="0" smtClean="0"/>
              <a:t>strategy.   </a:t>
            </a:r>
          </a:p>
          <a:p>
            <a:endParaRPr lang="en-US" sz="2800" dirty="0" smtClean="0"/>
          </a:p>
          <a:p>
            <a:endParaRPr lang="en-US" dirty="0"/>
          </a:p>
        </p:txBody>
      </p:sp>
    </p:spTree>
    <p:extLst>
      <p:ext uri="{BB962C8B-B14F-4D97-AF65-F5344CB8AC3E}">
        <p14:creationId xmlns:p14="http://schemas.microsoft.com/office/powerpoint/2010/main" val="54194881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7408" y="1343660"/>
            <a:ext cx="10777728" cy="6705600"/>
          </a:xfrm>
        </p:spPr>
        <p:txBody>
          <a:bodyPr>
            <a:normAutofit/>
          </a:bodyPr>
          <a:lstStyle/>
          <a:p>
            <a:r>
              <a:rPr lang="en-US" sz="2400" dirty="0"/>
              <a:t>After learning about hyperbole, Students will distinguished and identify three </a:t>
            </a:r>
            <a:r>
              <a:rPr lang="en-US" sz="2400" dirty="0" smtClean="0"/>
              <a:t>types of the figurative </a:t>
            </a:r>
            <a:r>
              <a:rPr lang="en-US" sz="2400" dirty="0"/>
              <a:t>language.</a:t>
            </a:r>
          </a:p>
          <a:p>
            <a:r>
              <a:rPr lang="en-US" sz="2400" dirty="0" smtClean="0"/>
              <a:t>As a </a:t>
            </a:r>
            <a:r>
              <a:rPr lang="en-US" sz="2400" dirty="0"/>
              <a:t>whole </a:t>
            </a:r>
            <a:r>
              <a:rPr lang="en-US" sz="2400" dirty="0" smtClean="0"/>
              <a:t>group, </a:t>
            </a:r>
            <a:r>
              <a:rPr lang="en-US" sz="2400" dirty="0"/>
              <a:t>students will use a Venn Diagram to talk, </a:t>
            </a:r>
            <a:r>
              <a:rPr lang="en-US" sz="2400" dirty="0" smtClean="0"/>
              <a:t>listen, </a:t>
            </a:r>
            <a:r>
              <a:rPr lang="en-US" sz="2400" dirty="0"/>
              <a:t>and write down examples of each of the figurative language </a:t>
            </a:r>
            <a:r>
              <a:rPr lang="en-US" sz="2400" dirty="0" smtClean="0"/>
              <a:t>types on </a:t>
            </a:r>
            <a:r>
              <a:rPr lang="en-US" sz="2400" dirty="0"/>
              <a:t>the Venn Diagram </a:t>
            </a:r>
            <a:r>
              <a:rPr lang="en-US" sz="2400" dirty="0" smtClean="0"/>
              <a:t>located on </a:t>
            </a:r>
            <a:r>
              <a:rPr lang="en-US" sz="2400" dirty="0"/>
              <a:t>the next slide.  </a:t>
            </a:r>
          </a:p>
          <a:p>
            <a:r>
              <a:rPr lang="en-US" sz="2400" dirty="0"/>
              <a:t>The students will </a:t>
            </a:r>
            <a:r>
              <a:rPr lang="en-US" sz="2400" dirty="0" smtClean="0"/>
              <a:t>draw </a:t>
            </a:r>
            <a:r>
              <a:rPr lang="en-US" sz="2400" dirty="0"/>
              <a:t>their own Venn diagram </a:t>
            </a:r>
            <a:r>
              <a:rPr lang="en-US" sz="2400" dirty="0" smtClean="0"/>
              <a:t>on their papers and </a:t>
            </a:r>
            <a:r>
              <a:rPr lang="en-US" sz="2400" dirty="0"/>
              <a:t>give at least 3 examples in each section, hyperbole, onomatopoeia, and alliteration.  </a:t>
            </a:r>
          </a:p>
          <a:p>
            <a:r>
              <a:rPr lang="en-US" sz="2400" dirty="0"/>
              <a:t>The students will then find a partner </a:t>
            </a:r>
            <a:r>
              <a:rPr lang="en-US" sz="2400" dirty="0" smtClean="0"/>
              <a:t>to share their examples with.  This will help them to  check their work against the rubric to make certain that they have the examples in the correct portion of the Venn diagram and are complying with the rubric. </a:t>
            </a:r>
          </a:p>
          <a:p>
            <a:pPr marL="0" indent="0">
              <a:buNone/>
            </a:pPr>
            <a:endParaRPr lang="en-US" dirty="0" smtClean="0"/>
          </a:p>
          <a:p>
            <a:pPr marL="0" lvl="0" indent="0">
              <a:buNone/>
            </a:pPr>
            <a:endParaRPr lang="en-US" dirty="0"/>
          </a:p>
        </p:txBody>
      </p:sp>
      <p:sp>
        <p:nvSpPr>
          <p:cNvPr id="4" name="TextBox 3"/>
          <p:cNvSpPr txBox="1"/>
          <p:nvPr/>
        </p:nvSpPr>
        <p:spPr>
          <a:xfrm>
            <a:off x="304800" y="191500"/>
            <a:ext cx="4815840" cy="646331"/>
          </a:xfrm>
          <a:prstGeom prst="rect">
            <a:avLst/>
          </a:prstGeom>
          <a:solidFill>
            <a:schemeClr val="tx2">
              <a:lumMod val="75000"/>
            </a:schemeClr>
          </a:solidFill>
        </p:spPr>
        <p:txBody>
          <a:bodyPr wrap="square" rtlCol="0">
            <a:spAutoFit/>
          </a:bodyPr>
          <a:lstStyle/>
          <a:p>
            <a:r>
              <a:rPr lang="en-US" sz="3600" dirty="0" smtClean="0">
                <a:solidFill>
                  <a:schemeClr val="bg1"/>
                </a:solidFill>
              </a:rPr>
              <a:t>Lesson 3 Procedure</a:t>
            </a:r>
            <a:endParaRPr lang="en-US" sz="3600" dirty="0">
              <a:solidFill>
                <a:schemeClr val="bg1"/>
              </a:solidFill>
            </a:endParaRPr>
          </a:p>
        </p:txBody>
      </p:sp>
    </p:spTree>
    <p:extLst>
      <p:ext uri="{BB962C8B-B14F-4D97-AF65-F5344CB8AC3E}">
        <p14:creationId xmlns:p14="http://schemas.microsoft.com/office/powerpoint/2010/main" val="89107746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563622201"/>
              </p:ext>
            </p:extLst>
          </p:nvPr>
        </p:nvGraphicFramePr>
        <p:xfrm>
          <a:off x="94679" y="85344"/>
          <a:ext cx="11414569" cy="6925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551265" y="-190393"/>
            <a:ext cx="704071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Figurative Language</a:t>
            </a:r>
            <a:endParaRPr lang="en-US" sz="5400" b="1" cap="none" spc="0" dirty="0">
              <a:ln/>
              <a:solidFill>
                <a:schemeClr val="accent4"/>
              </a:solidFill>
              <a:effectLst/>
            </a:endParaRPr>
          </a:p>
        </p:txBody>
      </p:sp>
    </p:spTree>
    <p:extLst>
      <p:ext uri="{BB962C8B-B14F-4D97-AF65-F5344CB8AC3E}">
        <p14:creationId xmlns:p14="http://schemas.microsoft.com/office/powerpoint/2010/main" val="23074219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
          <p:cNvGraphicFramePr>
            <a:graphicFrameLocks/>
          </p:cNvGraphicFramePr>
          <p:nvPr>
            <p:extLst>
              <p:ext uri="{D42A27DB-BD31-4B8C-83A1-F6EECF244321}">
                <p14:modId xmlns:p14="http://schemas.microsoft.com/office/powerpoint/2010/main" val="1418097977"/>
              </p:ext>
            </p:extLst>
          </p:nvPr>
        </p:nvGraphicFramePr>
        <p:xfrm>
          <a:off x="329184" y="2194560"/>
          <a:ext cx="11460480" cy="4674344"/>
        </p:xfrm>
        <a:graphic>
          <a:graphicData uri="http://schemas.openxmlformats.org/drawingml/2006/table">
            <a:tbl>
              <a:tblPr firstRow="1" firstCol="1" lastRow="1" lastCol="1" bandRow="1" bandCol="1">
                <a:tableStyleId>{5C22544A-7EE6-4342-B048-85BDC9FD1C3A}</a:tableStyleId>
              </a:tblPr>
              <a:tblGrid>
                <a:gridCol w="2753756"/>
                <a:gridCol w="2024819"/>
                <a:gridCol w="2024819"/>
                <a:gridCol w="2227302"/>
                <a:gridCol w="2429784"/>
              </a:tblGrid>
              <a:tr h="476776">
                <a:tc>
                  <a:txBody>
                    <a:bodyPr/>
                    <a:lstStyle/>
                    <a:p>
                      <a:pPr marL="0" marR="0" algn="ctr">
                        <a:spcBef>
                          <a:spcPts val="0"/>
                        </a:spcBef>
                        <a:spcAft>
                          <a:spcPts val="0"/>
                        </a:spcAft>
                      </a:pPr>
                      <a:r>
                        <a:rPr lang="en-US" sz="1600" dirty="0">
                          <a:effectLst/>
                        </a:rPr>
                        <a:t>Lesson Learner</a:t>
                      </a:r>
                      <a:endParaRPr lang="en-US" sz="2000" dirty="0">
                        <a:effectLst/>
                      </a:endParaRPr>
                    </a:p>
                    <a:p>
                      <a:pPr marL="0" marR="0" algn="ctr">
                        <a:spcBef>
                          <a:spcPts val="0"/>
                        </a:spcBef>
                        <a:spcAft>
                          <a:spcPts val="0"/>
                        </a:spcAft>
                      </a:pPr>
                      <a:r>
                        <a:rPr lang="en-US" sz="1600" dirty="0">
                          <a:effectLst/>
                        </a:rPr>
                        <a:t>Objective</a:t>
                      </a:r>
                      <a:endParaRPr lang="en-US" sz="20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c>
                  <a:txBody>
                    <a:bodyPr/>
                    <a:lstStyle/>
                    <a:p>
                      <a:pPr marL="0" marR="0" algn="ctr">
                        <a:spcBef>
                          <a:spcPts val="0"/>
                        </a:spcBef>
                        <a:spcAft>
                          <a:spcPts val="0"/>
                        </a:spcAft>
                      </a:pPr>
                      <a:r>
                        <a:rPr lang="en-US" sz="1600" dirty="0">
                          <a:effectLst/>
                        </a:rPr>
                        <a:t>Exceeds Expectations</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c>
                  <a:txBody>
                    <a:bodyPr/>
                    <a:lstStyle/>
                    <a:p>
                      <a:pPr marL="0" marR="0" algn="ctr">
                        <a:spcBef>
                          <a:spcPts val="0"/>
                        </a:spcBef>
                        <a:spcAft>
                          <a:spcPts val="0"/>
                        </a:spcAft>
                      </a:pPr>
                      <a:r>
                        <a:rPr lang="en-US" sz="1600">
                          <a:effectLst/>
                        </a:rPr>
                        <a:t>Meets Expectations</a:t>
                      </a:r>
                      <a:endParaRPr lang="en-US" sz="160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c>
                  <a:txBody>
                    <a:bodyPr/>
                    <a:lstStyle/>
                    <a:p>
                      <a:pPr marL="0" marR="0" algn="ctr">
                        <a:spcBef>
                          <a:spcPts val="0"/>
                        </a:spcBef>
                        <a:spcAft>
                          <a:spcPts val="0"/>
                        </a:spcAft>
                      </a:pPr>
                      <a:r>
                        <a:rPr lang="en-US" sz="1600">
                          <a:effectLst/>
                        </a:rPr>
                        <a:t>Approaching Expectations</a:t>
                      </a:r>
                      <a:endParaRPr lang="en-US" sz="160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c>
                  <a:txBody>
                    <a:bodyPr/>
                    <a:lstStyle/>
                    <a:p>
                      <a:pPr marL="0" marR="0" algn="ctr">
                        <a:spcBef>
                          <a:spcPts val="0"/>
                        </a:spcBef>
                        <a:spcAft>
                          <a:spcPts val="0"/>
                        </a:spcAft>
                      </a:pPr>
                      <a:r>
                        <a:rPr lang="en-US" sz="1600" dirty="0">
                          <a:effectLst/>
                        </a:rPr>
                        <a:t>Far Below Expectations</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r>
              <a:tr h="4186664">
                <a:tc>
                  <a:txBody>
                    <a:bodyPr/>
                    <a:lstStyle/>
                    <a:p>
                      <a:pPr marL="0" marR="0">
                        <a:spcBef>
                          <a:spcPts val="0"/>
                        </a:spcBef>
                        <a:spcAft>
                          <a:spcPts val="0"/>
                        </a:spcAft>
                      </a:pPr>
                      <a:r>
                        <a:rPr lang="en-US" sz="1600" dirty="0">
                          <a:effectLst/>
                        </a:rPr>
                        <a:t>As a group, the </a:t>
                      </a:r>
                      <a:r>
                        <a:rPr lang="en-US" sz="1600" dirty="0" smtClean="0">
                          <a:effectLst/>
                        </a:rPr>
                        <a:t>3rd</a:t>
                      </a:r>
                      <a:r>
                        <a:rPr lang="en-US" sz="1100" dirty="0" smtClean="0">
                          <a:effectLst/>
                        </a:rPr>
                        <a:t> </a:t>
                      </a:r>
                      <a:r>
                        <a:rPr lang="en-US" sz="1600" dirty="0">
                          <a:effectLst/>
                        </a:rPr>
                        <a:t>grade students will </a:t>
                      </a:r>
                      <a:r>
                        <a:rPr lang="en-US" sz="1600" dirty="0" smtClean="0">
                          <a:effectLst/>
                        </a:rPr>
                        <a:t>complete</a:t>
                      </a:r>
                      <a:r>
                        <a:rPr lang="en-US" sz="1600" baseline="0" dirty="0" smtClean="0">
                          <a:effectLst/>
                        </a:rPr>
                        <a:t> the Venn Diagram listed </a:t>
                      </a:r>
                      <a:r>
                        <a:rPr lang="en-US" sz="1600" dirty="0" smtClean="0">
                          <a:effectLst/>
                        </a:rPr>
                        <a:t>at </a:t>
                      </a:r>
                      <a:r>
                        <a:rPr lang="en-US" sz="1600" dirty="0">
                          <a:effectLst/>
                        </a:rPr>
                        <a:t>least </a:t>
                      </a:r>
                      <a:r>
                        <a:rPr lang="en-US" sz="1600" dirty="0" smtClean="0">
                          <a:effectLst/>
                        </a:rPr>
                        <a:t>3 </a:t>
                      </a:r>
                      <a:r>
                        <a:rPr lang="en-US" sz="1600" baseline="0" dirty="0" smtClean="0">
                          <a:effectLst/>
                        </a:rPr>
                        <a:t>examples to place in each section of the diagram and has </a:t>
                      </a:r>
                      <a:r>
                        <a:rPr lang="en-US" sz="1600" dirty="0" smtClean="0">
                          <a:effectLst/>
                        </a:rPr>
                        <a:t> listed more than 3  or 4 book</a:t>
                      </a:r>
                      <a:r>
                        <a:rPr lang="en-US" sz="1600" baseline="0" dirty="0" smtClean="0">
                          <a:effectLst/>
                        </a:rPr>
                        <a:t> titles </a:t>
                      </a:r>
                      <a:r>
                        <a:rPr lang="en-US" sz="1600" dirty="0" smtClean="0">
                          <a:effectLst/>
                        </a:rPr>
                        <a:t> from which they got their examples. </a:t>
                      </a:r>
                      <a:r>
                        <a:rPr lang="en-US" sz="1200" dirty="0">
                          <a:effectLst/>
                        </a:rPr>
                        <a:t> </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60000"/>
                        <a:lumOff val="40000"/>
                      </a:schemeClr>
                    </a:solidFill>
                  </a:tcPr>
                </a:tc>
                <a:tc>
                  <a:txBody>
                    <a:bodyPr/>
                    <a:lstStyle/>
                    <a:p>
                      <a:pPr marL="0" marR="0">
                        <a:spcBef>
                          <a:spcPts val="0"/>
                        </a:spcBef>
                        <a:spcAft>
                          <a:spcPts val="0"/>
                        </a:spcAft>
                      </a:pPr>
                      <a:r>
                        <a:rPr lang="en-US" sz="1600" dirty="0">
                          <a:effectLst/>
                        </a:rPr>
                        <a:t>The student has listed </a:t>
                      </a:r>
                      <a:r>
                        <a:rPr lang="en-US" sz="1600" dirty="0" smtClean="0">
                          <a:effectLst/>
                        </a:rPr>
                        <a:t>at least</a:t>
                      </a:r>
                      <a:r>
                        <a:rPr lang="en-US" sz="1600" baseline="0" dirty="0" smtClean="0">
                          <a:effectLst/>
                        </a:rPr>
                        <a:t> 2 examples to place in each section of the diagram and has </a:t>
                      </a:r>
                      <a:r>
                        <a:rPr lang="en-US" sz="1600" dirty="0" smtClean="0">
                          <a:effectLst/>
                        </a:rPr>
                        <a:t> </a:t>
                      </a:r>
                      <a:r>
                        <a:rPr lang="en-US" sz="1600" dirty="0">
                          <a:effectLst/>
                        </a:rPr>
                        <a:t>listed more than </a:t>
                      </a:r>
                      <a:r>
                        <a:rPr lang="en-US" sz="1600" dirty="0" smtClean="0">
                          <a:effectLst/>
                        </a:rPr>
                        <a:t>3 book</a:t>
                      </a:r>
                      <a:r>
                        <a:rPr lang="en-US" sz="1600" baseline="0" dirty="0" smtClean="0">
                          <a:effectLst/>
                        </a:rPr>
                        <a:t> titles </a:t>
                      </a:r>
                      <a:r>
                        <a:rPr lang="en-US" sz="1600" dirty="0" smtClean="0">
                          <a:effectLst/>
                        </a:rPr>
                        <a:t> </a:t>
                      </a:r>
                      <a:r>
                        <a:rPr lang="en-US" sz="1600" dirty="0">
                          <a:effectLst/>
                        </a:rPr>
                        <a:t>from </a:t>
                      </a:r>
                      <a:r>
                        <a:rPr lang="en-US" sz="1600" dirty="0" smtClean="0">
                          <a:effectLst/>
                        </a:rPr>
                        <a:t>which they got their examples.  </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60000"/>
                        <a:lumOff val="40000"/>
                      </a:schemeClr>
                    </a:solidFill>
                  </a:tcPr>
                </a:tc>
                <a:tc>
                  <a:txBody>
                    <a:bodyPr/>
                    <a:lstStyle/>
                    <a:p>
                      <a:pPr marL="0" marR="0">
                        <a:spcBef>
                          <a:spcPts val="0"/>
                        </a:spcBef>
                        <a:spcAft>
                          <a:spcPts val="0"/>
                        </a:spcAft>
                      </a:pPr>
                      <a:r>
                        <a:rPr lang="en-US" sz="1600" dirty="0" smtClean="0">
                          <a:effectLst/>
                        </a:rPr>
                        <a:t>The student has listed at least</a:t>
                      </a:r>
                      <a:r>
                        <a:rPr lang="en-US" sz="1600" baseline="0" dirty="0" smtClean="0">
                          <a:effectLst/>
                        </a:rPr>
                        <a:t> 2 examples to place in each section of the diagram and has </a:t>
                      </a:r>
                      <a:r>
                        <a:rPr lang="en-US" sz="1600" dirty="0" smtClean="0">
                          <a:effectLst/>
                        </a:rPr>
                        <a:t> listed more than 2 book</a:t>
                      </a:r>
                      <a:r>
                        <a:rPr lang="en-US" sz="1600" baseline="0" dirty="0" smtClean="0">
                          <a:effectLst/>
                        </a:rPr>
                        <a:t> titles </a:t>
                      </a:r>
                      <a:r>
                        <a:rPr lang="en-US" sz="1600" dirty="0" smtClean="0">
                          <a:effectLst/>
                        </a:rPr>
                        <a:t> from which they got their examples.  </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60000"/>
                        <a:lumOff val="40000"/>
                      </a:schemeClr>
                    </a:solidFill>
                  </a:tcPr>
                </a:tc>
                <a:tc>
                  <a:txBody>
                    <a:bodyPr/>
                    <a:lstStyle/>
                    <a:p>
                      <a:pPr marL="0" marR="0">
                        <a:spcBef>
                          <a:spcPts val="0"/>
                        </a:spcBef>
                        <a:spcAft>
                          <a:spcPts val="0"/>
                        </a:spcAft>
                      </a:pPr>
                      <a:r>
                        <a:rPr lang="en-US" sz="1600" dirty="0" smtClean="0">
                          <a:effectLst/>
                        </a:rPr>
                        <a:t>The student has listed at least</a:t>
                      </a:r>
                      <a:r>
                        <a:rPr lang="en-US" sz="1600" baseline="0" dirty="0" smtClean="0">
                          <a:effectLst/>
                        </a:rPr>
                        <a:t> 1 examples to place in each section of the diagram and has </a:t>
                      </a:r>
                      <a:r>
                        <a:rPr lang="en-US" sz="1600" dirty="0" smtClean="0">
                          <a:effectLst/>
                        </a:rPr>
                        <a:t> listed more than 2 book</a:t>
                      </a:r>
                      <a:r>
                        <a:rPr lang="en-US" sz="1600" baseline="0" dirty="0" smtClean="0">
                          <a:effectLst/>
                        </a:rPr>
                        <a:t> titles </a:t>
                      </a:r>
                      <a:r>
                        <a:rPr lang="en-US" sz="1600" dirty="0" smtClean="0">
                          <a:effectLst/>
                        </a:rPr>
                        <a:t> from which they got their examples.  </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60000"/>
                        <a:lumOff val="40000"/>
                      </a:schemeClr>
                    </a:solidFill>
                  </a:tcPr>
                </a:tc>
                <a:tc>
                  <a:txBody>
                    <a:bodyPr/>
                    <a:lstStyle/>
                    <a:p>
                      <a:pPr marL="0" marR="0">
                        <a:spcBef>
                          <a:spcPts val="0"/>
                        </a:spcBef>
                        <a:spcAft>
                          <a:spcPts val="0"/>
                        </a:spcAft>
                      </a:pPr>
                      <a:r>
                        <a:rPr lang="en-US" sz="1600" dirty="0" smtClean="0">
                          <a:effectLst/>
                        </a:rPr>
                        <a:t>The student has listed at least</a:t>
                      </a:r>
                      <a:r>
                        <a:rPr lang="en-US" sz="1600" baseline="0" dirty="0" smtClean="0">
                          <a:effectLst/>
                        </a:rPr>
                        <a:t> 1 examples to place in each section of the diagram and has </a:t>
                      </a:r>
                      <a:r>
                        <a:rPr lang="en-US" sz="1600" dirty="0" smtClean="0">
                          <a:effectLst/>
                        </a:rPr>
                        <a:t> listed more than 1</a:t>
                      </a:r>
                      <a:r>
                        <a:rPr lang="en-US" sz="1600" baseline="0" dirty="0" smtClean="0">
                          <a:effectLst/>
                        </a:rPr>
                        <a:t> </a:t>
                      </a:r>
                      <a:r>
                        <a:rPr lang="en-US" sz="1600" dirty="0" smtClean="0">
                          <a:effectLst/>
                        </a:rPr>
                        <a:t>book</a:t>
                      </a:r>
                      <a:r>
                        <a:rPr lang="en-US" sz="1600" baseline="0" dirty="0" smtClean="0">
                          <a:effectLst/>
                        </a:rPr>
                        <a:t> titles </a:t>
                      </a:r>
                      <a:r>
                        <a:rPr lang="en-US" sz="1600" dirty="0" smtClean="0">
                          <a:effectLst/>
                        </a:rPr>
                        <a:t> from which they got their examples.  </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60000"/>
                        <a:lumOff val="40000"/>
                      </a:schemeClr>
                    </a:solidFill>
                  </a:tcPr>
                </a:tc>
              </a:tr>
            </a:tbl>
          </a:graphicData>
        </a:graphic>
      </p:graphicFrame>
      <p:sp>
        <p:nvSpPr>
          <p:cNvPr id="4" name="Title 3"/>
          <p:cNvSpPr>
            <a:spLocks noGrp="1"/>
          </p:cNvSpPr>
          <p:nvPr>
            <p:ph type="title"/>
          </p:nvPr>
        </p:nvSpPr>
        <p:spPr/>
        <p:txBody>
          <a:bodyPr/>
          <a:lstStyle/>
          <a:p>
            <a:r>
              <a:rPr lang="en-US" dirty="0"/>
              <a:t>Lesson </a:t>
            </a:r>
            <a:r>
              <a:rPr lang="en-US" dirty="0" smtClean="0"/>
              <a:t>3 </a:t>
            </a:r>
            <a:r>
              <a:rPr lang="en-US" dirty="0"/>
              <a:t>Assessment</a:t>
            </a:r>
          </a:p>
        </p:txBody>
      </p:sp>
      <p:graphicFrame>
        <p:nvGraphicFramePr>
          <p:cNvPr id="12" name="Content Placeholder 1"/>
          <p:cNvGraphicFramePr>
            <a:graphicFrameLocks/>
          </p:cNvGraphicFramePr>
          <p:nvPr>
            <p:extLst>
              <p:ext uri="{D42A27DB-BD31-4B8C-83A1-F6EECF244321}">
                <p14:modId xmlns:p14="http://schemas.microsoft.com/office/powerpoint/2010/main" val="1078920993"/>
              </p:ext>
            </p:extLst>
          </p:nvPr>
        </p:nvGraphicFramePr>
        <p:xfrm>
          <a:off x="97535" y="2183656"/>
          <a:ext cx="11996928" cy="4674344"/>
        </p:xfrm>
        <a:graphic>
          <a:graphicData uri="http://schemas.openxmlformats.org/drawingml/2006/table">
            <a:tbl>
              <a:tblPr firstRow="1" firstCol="1" lastRow="1" lastCol="1" bandRow="1" bandCol="1">
                <a:tableStyleId>{5C22544A-7EE6-4342-B048-85BDC9FD1C3A}</a:tableStyleId>
              </a:tblPr>
              <a:tblGrid>
                <a:gridCol w="2572513"/>
                <a:gridCol w="2685715"/>
                <a:gridCol w="2373860"/>
                <a:gridCol w="2231241"/>
                <a:gridCol w="2133599"/>
              </a:tblGrid>
              <a:tr h="476776">
                <a:tc>
                  <a:txBody>
                    <a:bodyPr/>
                    <a:lstStyle/>
                    <a:p>
                      <a:pPr marL="0" marR="0" algn="ctr">
                        <a:spcBef>
                          <a:spcPts val="0"/>
                        </a:spcBef>
                        <a:spcAft>
                          <a:spcPts val="0"/>
                        </a:spcAft>
                      </a:pPr>
                      <a:r>
                        <a:rPr lang="en-US" sz="1600" dirty="0">
                          <a:effectLst/>
                        </a:rPr>
                        <a:t>Lesson Learner</a:t>
                      </a:r>
                      <a:endParaRPr lang="en-US" sz="2000" dirty="0">
                        <a:effectLst/>
                      </a:endParaRPr>
                    </a:p>
                    <a:p>
                      <a:pPr marL="0" marR="0" algn="ctr">
                        <a:spcBef>
                          <a:spcPts val="0"/>
                        </a:spcBef>
                        <a:spcAft>
                          <a:spcPts val="0"/>
                        </a:spcAft>
                      </a:pPr>
                      <a:r>
                        <a:rPr lang="en-US" sz="1600" dirty="0">
                          <a:effectLst/>
                        </a:rPr>
                        <a:t>Objective</a:t>
                      </a:r>
                      <a:endParaRPr lang="en-US" sz="20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c>
                  <a:txBody>
                    <a:bodyPr/>
                    <a:lstStyle/>
                    <a:p>
                      <a:pPr marL="0" marR="0" algn="ctr">
                        <a:spcBef>
                          <a:spcPts val="0"/>
                        </a:spcBef>
                        <a:spcAft>
                          <a:spcPts val="0"/>
                        </a:spcAft>
                      </a:pPr>
                      <a:r>
                        <a:rPr lang="en-US" sz="1600" dirty="0">
                          <a:effectLst/>
                        </a:rPr>
                        <a:t>Exceeds Expectations</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c>
                  <a:txBody>
                    <a:bodyPr/>
                    <a:lstStyle/>
                    <a:p>
                      <a:pPr marL="0" marR="0" algn="ctr">
                        <a:spcBef>
                          <a:spcPts val="0"/>
                        </a:spcBef>
                        <a:spcAft>
                          <a:spcPts val="0"/>
                        </a:spcAft>
                      </a:pPr>
                      <a:r>
                        <a:rPr lang="en-US" sz="1600">
                          <a:effectLst/>
                        </a:rPr>
                        <a:t>Meets Expectations</a:t>
                      </a:r>
                      <a:endParaRPr lang="en-US" sz="160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c>
                  <a:txBody>
                    <a:bodyPr/>
                    <a:lstStyle/>
                    <a:p>
                      <a:pPr marL="0" marR="0" algn="ctr">
                        <a:spcBef>
                          <a:spcPts val="0"/>
                        </a:spcBef>
                        <a:spcAft>
                          <a:spcPts val="0"/>
                        </a:spcAft>
                      </a:pPr>
                      <a:r>
                        <a:rPr lang="en-US" sz="1600">
                          <a:effectLst/>
                        </a:rPr>
                        <a:t>Approaching Expectations</a:t>
                      </a:r>
                      <a:endParaRPr lang="en-US" sz="160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c>
                  <a:txBody>
                    <a:bodyPr/>
                    <a:lstStyle/>
                    <a:p>
                      <a:pPr marL="0" marR="0" algn="ctr">
                        <a:spcBef>
                          <a:spcPts val="0"/>
                        </a:spcBef>
                        <a:spcAft>
                          <a:spcPts val="0"/>
                        </a:spcAft>
                      </a:pPr>
                      <a:r>
                        <a:rPr lang="en-US" sz="1600" dirty="0">
                          <a:effectLst/>
                        </a:rPr>
                        <a:t>Far Below Expectations</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r>
              <a:tr h="4186664">
                <a:tc>
                  <a:txBody>
                    <a:bodyPr/>
                    <a:lstStyle/>
                    <a:p>
                      <a:r>
                        <a:rPr lang="en-US" sz="1600" dirty="0">
                          <a:effectLst/>
                        </a:rPr>
                        <a:t>As a group, the </a:t>
                      </a:r>
                      <a:r>
                        <a:rPr lang="en-US" sz="1600" dirty="0" smtClean="0">
                          <a:effectLst/>
                        </a:rPr>
                        <a:t>3rd</a:t>
                      </a:r>
                      <a:r>
                        <a:rPr lang="en-US" sz="1100" dirty="0" smtClean="0">
                          <a:effectLst/>
                        </a:rPr>
                        <a:t> </a:t>
                      </a:r>
                      <a:r>
                        <a:rPr lang="en-US" sz="1600" dirty="0" smtClean="0">
                          <a:effectLst/>
                        </a:rPr>
                        <a:t>grade students </a:t>
                      </a:r>
                      <a:r>
                        <a:rPr lang="en-US" sz="1600" dirty="0" smtClean="0"/>
                        <a:t>will demonstrate with 2 examples of each one of the 3 figurative languages on the </a:t>
                      </a:r>
                      <a:r>
                        <a:rPr lang="en-US" sz="1600" b="1" i="1" dirty="0" smtClean="0"/>
                        <a:t>Venn diagram </a:t>
                      </a:r>
                      <a:r>
                        <a:rPr lang="en-US" sz="1600" dirty="0" smtClean="0"/>
                        <a:t>strategy, totaling 6  Students will refer and neatly write down</a:t>
                      </a:r>
                      <a:r>
                        <a:rPr lang="en-US" sz="1600" baseline="0" dirty="0" smtClean="0"/>
                        <a:t> answers on graphic organizer. Students will use </a:t>
                      </a:r>
                      <a:r>
                        <a:rPr lang="en-US" sz="1600" dirty="0" smtClean="0"/>
                        <a:t>the text in the 5 stories</a:t>
                      </a:r>
                      <a:r>
                        <a:rPr lang="en-US" sz="1600" baseline="0" dirty="0" smtClean="0"/>
                        <a:t> to support their answers.  </a:t>
                      </a:r>
                      <a:r>
                        <a:rPr lang="en-US" sz="1600" dirty="0" smtClean="0"/>
                        <a:t> </a:t>
                      </a:r>
                    </a:p>
                  </a:txBody>
                  <a:tcPr marL="55013" marR="55013" marT="0" marB="0">
                    <a:solidFill>
                      <a:schemeClr val="tx2">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effectLst/>
                        </a:rPr>
                        <a:t>The </a:t>
                      </a:r>
                      <a:r>
                        <a:rPr lang="en-US" sz="1600" dirty="0" smtClean="0">
                          <a:effectLst/>
                        </a:rPr>
                        <a:t>students </a:t>
                      </a:r>
                      <a:r>
                        <a:rPr lang="en-US" sz="1600" dirty="0" smtClean="0"/>
                        <a:t>will demonstrate with 3 examples of each one of the 3 figurative languages on the </a:t>
                      </a:r>
                      <a:r>
                        <a:rPr lang="en-US" sz="1600" b="1" i="1" dirty="0" smtClean="0"/>
                        <a:t>Venn diagram </a:t>
                      </a:r>
                      <a:r>
                        <a:rPr lang="en-US" sz="1600" dirty="0" smtClean="0"/>
                        <a:t>strategy, totaling 9.  Students will refer and neatly write down</a:t>
                      </a:r>
                      <a:r>
                        <a:rPr lang="en-US" sz="1600" baseline="0" dirty="0" smtClean="0"/>
                        <a:t> answers on graphic organizer. Students will use </a:t>
                      </a:r>
                      <a:r>
                        <a:rPr lang="en-US" sz="1600" dirty="0" smtClean="0"/>
                        <a:t>the text in the 5 stories</a:t>
                      </a:r>
                      <a:r>
                        <a:rPr lang="en-US" sz="1600" baseline="0" dirty="0" smtClean="0"/>
                        <a:t> to support their answers.  </a:t>
                      </a:r>
                      <a:r>
                        <a:rPr lang="en-US" sz="1600" dirty="0" smtClean="0"/>
                        <a:t> </a:t>
                      </a: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effectLst/>
                        </a:rPr>
                        <a:t>The students </a:t>
                      </a:r>
                      <a:r>
                        <a:rPr lang="en-US" sz="1600" dirty="0" smtClean="0"/>
                        <a:t>will demonstrate with 2 examples of each one of the 3 figurative languages on the </a:t>
                      </a:r>
                      <a:r>
                        <a:rPr lang="en-US" sz="1600" b="1" i="1" dirty="0" smtClean="0"/>
                        <a:t>Venn diagram </a:t>
                      </a:r>
                      <a:r>
                        <a:rPr lang="en-US" sz="1600" dirty="0" smtClean="0"/>
                        <a:t>strategy, totaling 6.  Students will refer and neatly write down</a:t>
                      </a:r>
                      <a:r>
                        <a:rPr lang="en-US" sz="1600" baseline="0" dirty="0" smtClean="0"/>
                        <a:t> answers on graphic organizer. Students will use </a:t>
                      </a:r>
                      <a:r>
                        <a:rPr lang="en-US" sz="1600" dirty="0" smtClean="0"/>
                        <a:t>the text </a:t>
                      </a:r>
                      <a:r>
                        <a:rPr lang="en-US" sz="1600" dirty="0" smtClean="0"/>
                        <a:t>in </a:t>
                      </a:r>
                      <a:r>
                        <a:rPr lang="en-US" sz="1600" dirty="0" smtClean="0"/>
                        <a:t>4 stories</a:t>
                      </a:r>
                      <a:r>
                        <a:rPr lang="en-US" sz="1600" baseline="0" dirty="0" smtClean="0"/>
                        <a:t> to support their answers.  </a:t>
                      </a:r>
                      <a:r>
                        <a:rPr lang="en-US" sz="1600" dirty="0" smtClean="0"/>
                        <a:t> </a:t>
                      </a:r>
                    </a:p>
                  </a:txBody>
                  <a:tcPr marL="55013" marR="55013" marT="0" marB="0">
                    <a:solidFill>
                      <a:schemeClr val="tx2">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effectLst/>
                        </a:rPr>
                        <a:t>The students </a:t>
                      </a:r>
                      <a:r>
                        <a:rPr lang="en-US" sz="1600" dirty="0" smtClean="0"/>
                        <a:t>will demonstrate with </a:t>
                      </a:r>
                      <a:r>
                        <a:rPr lang="en-US" sz="1600" dirty="0" smtClean="0"/>
                        <a:t>1-2 </a:t>
                      </a:r>
                      <a:r>
                        <a:rPr lang="en-US" sz="1600" dirty="0" smtClean="0"/>
                        <a:t>examples of each one of the 3 figurative languages on the </a:t>
                      </a:r>
                      <a:r>
                        <a:rPr lang="en-US" sz="1600" b="1" i="1" dirty="0" smtClean="0"/>
                        <a:t>Venn diagram </a:t>
                      </a:r>
                      <a:r>
                        <a:rPr lang="en-US" sz="1600" dirty="0" smtClean="0"/>
                        <a:t>strategy, totaling </a:t>
                      </a:r>
                      <a:r>
                        <a:rPr lang="en-US" sz="1600" dirty="0" smtClean="0"/>
                        <a:t>5.  </a:t>
                      </a:r>
                      <a:r>
                        <a:rPr lang="en-US" sz="1600" dirty="0" smtClean="0"/>
                        <a:t>Students will refer and </a:t>
                      </a:r>
                      <a:r>
                        <a:rPr lang="en-US" sz="1600" dirty="0" smtClean="0"/>
                        <a:t> </a:t>
                      </a:r>
                      <a:r>
                        <a:rPr lang="en-US" sz="1600" dirty="0" smtClean="0"/>
                        <a:t>write down</a:t>
                      </a:r>
                      <a:r>
                        <a:rPr lang="en-US" sz="1600" baseline="0" dirty="0" smtClean="0"/>
                        <a:t> answers on graphic organizer. Students will use </a:t>
                      </a:r>
                      <a:r>
                        <a:rPr lang="en-US" sz="1600" dirty="0" smtClean="0"/>
                        <a:t>the text </a:t>
                      </a:r>
                      <a:r>
                        <a:rPr lang="en-US" sz="1600" dirty="0" smtClean="0"/>
                        <a:t>in </a:t>
                      </a:r>
                      <a:r>
                        <a:rPr lang="en-US" sz="1600" dirty="0" smtClean="0"/>
                        <a:t>3 stories</a:t>
                      </a:r>
                      <a:r>
                        <a:rPr lang="en-US" sz="1600" baseline="0" dirty="0" smtClean="0"/>
                        <a:t> to support their answers.  </a:t>
                      </a:r>
                      <a:r>
                        <a:rPr lang="en-US" sz="1600" dirty="0" smtClean="0"/>
                        <a:t> </a:t>
                      </a:r>
                    </a:p>
                  </a:txBody>
                  <a:tcPr marL="55013" marR="55013" marT="0" marB="0">
                    <a:solidFill>
                      <a:schemeClr val="tx2">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effectLst/>
                        </a:rPr>
                        <a:t>The students </a:t>
                      </a:r>
                      <a:r>
                        <a:rPr lang="en-US" sz="1600" dirty="0" smtClean="0"/>
                        <a:t>will demonstrate with 1 examples of each one of the 3 figurative languages on the </a:t>
                      </a:r>
                      <a:r>
                        <a:rPr lang="en-US" sz="1600" b="1" i="1" dirty="0" smtClean="0"/>
                        <a:t>Venn diagram </a:t>
                      </a:r>
                      <a:r>
                        <a:rPr lang="en-US" sz="1600" dirty="0" smtClean="0"/>
                        <a:t>strategy, totaling 3.  Students will refer and neatly write down</a:t>
                      </a:r>
                      <a:r>
                        <a:rPr lang="en-US" sz="1600" baseline="0" dirty="0" smtClean="0"/>
                        <a:t> answers on graphic organizer. Students will use </a:t>
                      </a:r>
                      <a:r>
                        <a:rPr lang="en-US" sz="1600" dirty="0" smtClean="0"/>
                        <a:t>the text in the 2 stories</a:t>
                      </a:r>
                      <a:r>
                        <a:rPr lang="en-US" sz="1600" baseline="0" dirty="0" smtClean="0"/>
                        <a:t> to support their answers.  </a:t>
                      </a:r>
                      <a:r>
                        <a:rPr lang="en-US" sz="1600" dirty="0" smtClean="0"/>
                        <a:t> </a:t>
                      </a:r>
                    </a:p>
                  </a:txBody>
                  <a:tcPr marL="55013" marR="55013" marT="0" marB="0">
                    <a:solidFill>
                      <a:schemeClr val="tx2">
                        <a:lumMod val="60000"/>
                        <a:lumOff val="40000"/>
                      </a:schemeClr>
                    </a:solidFill>
                  </a:tcPr>
                </a:tc>
              </a:tr>
            </a:tbl>
          </a:graphicData>
        </a:graphic>
      </p:graphicFrame>
    </p:spTree>
    <p:extLst>
      <p:ext uri="{BB962C8B-B14F-4D97-AF65-F5344CB8AC3E}">
        <p14:creationId xmlns:p14="http://schemas.microsoft.com/office/powerpoint/2010/main" val="19148390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Lesson 4 </a:t>
            </a:r>
            <a:br>
              <a:rPr lang="en-US" dirty="0" smtClean="0"/>
            </a:br>
            <a:r>
              <a:rPr lang="en-US" dirty="0" smtClean="0"/>
              <a:t>Objective</a:t>
            </a:r>
            <a:endParaRPr lang="en-US" dirty="0"/>
          </a:p>
        </p:txBody>
      </p:sp>
      <p:sp>
        <p:nvSpPr>
          <p:cNvPr id="7" name="Content Placeholder 2"/>
          <p:cNvSpPr txBox="1">
            <a:spLocks noGrp="1"/>
          </p:cNvSpPr>
          <p:nvPr>
            <p:ph idx="1"/>
          </p:nvPr>
        </p:nvSpPr>
        <p:spPr>
          <a:xfrm>
            <a:off x="533163" y="2243328"/>
            <a:ext cx="6038325" cy="4523232"/>
          </a:xfrm>
          <a:prstGeom prst="rect">
            <a:avLst/>
          </a:prstGeom>
          <a:solidFill>
            <a:srgbClr val="FFFFCC"/>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800" b="1" dirty="0" smtClean="0"/>
              <a:t>LESSON OBJECTIVE:</a:t>
            </a:r>
            <a:endParaRPr lang="en-US" sz="2800" dirty="0" smtClean="0"/>
          </a:p>
          <a:p>
            <a:r>
              <a:rPr lang="en-US" sz="2800" dirty="0" smtClean="0"/>
              <a:t>As a whole group, the 3</a:t>
            </a:r>
            <a:r>
              <a:rPr lang="en-US" sz="2800" baseline="30000" dirty="0" smtClean="0"/>
              <a:t>rd</a:t>
            </a:r>
            <a:r>
              <a:rPr lang="en-US" sz="2800" dirty="0" smtClean="0"/>
              <a:t> grade students will listen to and read aloud the story </a:t>
            </a:r>
            <a:r>
              <a:rPr lang="en-US" sz="2800" i="1" dirty="0" smtClean="0"/>
              <a:t>Stephanie’s Ponytail.  </a:t>
            </a:r>
          </a:p>
          <a:p>
            <a:r>
              <a:rPr lang="en-US" sz="2800" dirty="0" smtClean="0"/>
              <a:t>Then students will use a  </a:t>
            </a:r>
            <a:r>
              <a:rPr lang="en-US" sz="2800" b="1" i="1" dirty="0" smtClean="0"/>
              <a:t>vocabulary triangle </a:t>
            </a:r>
            <a:r>
              <a:rPr lang="en-US" sz="2800" dirty="0" smtClean="0"/>
              <a:t>strategy</a:t>
            </a:r>
            <a:r>
              <a:rPr lang="en-US" sz="2800" dirty="0"/>
              <a:t> </a:t>
            </a:r>
            <a:r>
              <a:rPr lang="en-US" sz="2800" dirty="0" smtClean="0"/>
              <a:t>to create 4 completes sentence using the vocabulary words. </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4521" y="2243328"/>
            <a:ext cx="4295820" cy="430377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0467047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4294967295"/>
          </p:nvPr>
        </p:nvSpPr>
        <p:spPr>
          <a:xfrm>
            <a:off x="0" y="141097"/>
            <a:ext cx="8826500" cy="2476500"/>
          </a:xfrm>
        </p:spPr>
        <p:txBody>
          <a:bodyPr>
            <a:normAutofit/>
          </a:bodyPr>
          <a:lstStyle/>
          <a:p>
            <a:pPr marL="0" indent="0">
              <a:buNone/>
            </a:pPr>
            <a:endParaRPr lang="en-US" sz="2800" dirty="0" smtClean="0"/>
          </a:p>
          <a:p>
            <a:pPr marL="0" indent="0">
              <a:buNone/>
            </a:pPr>
            <a:r>
              <a:rPr lang="en-US" sz="2800" dirty="0" smtClean="0"/>
              <a:t> </a:t>
            </a:r>
            <a:endParaRPr lang="en-US" sz="2800" dirty="0"/>
          </a:p>
        </p:txBody>
      </p:sp>
      <p:sp>
        <p:nvSpPr>
          <p:cNvPr id="4" name="Content Placeholder 2"/>
          <p:cNvSpPr txBox="1">
            <a:spLocks/>
          </p:cNvSpPr>
          <p:nvPr/>
        </p:nvSpPr>
        <p:spPr>
          <a:xfrm>
            <a:off x="353568" y="867488"/>
            <a:ext cx="10533888" cy="62301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smtClean="0"/>
              <a:t>The students, in a whole group, will </a:t>
            </a:r>
            <a:r>
              <a:rPr lang="en-US" sz="2400" dirty="0"/>
              <a:t>listen to </a:t>
            </a:r>
            <a:r>
              <a:rPr lang="en-US" sz="2400" dirty="0" smtClean="0"/>
              <a:t>and </a:t>
            </a:r>
            <a:r>
              <a:rPr lang="en-US" sz="2400" dirty="0"/>
              <a:t>read </a:t>
            </a:r>
            <a:r>
              <a:rPr lang="en-US" sz="2400" dirty="0" smtClean="0"/>
              <a:t>aloud the </a:t>
            </a:r>
            <a:r>
              <a:rPr lang="en-US" sz="2400" dirty="0"/>
              <a:t>story </a:t>
            </a:r>
            <a:r>
              <a:rPr lang="en-US" sz="2400" i="1" dirty="0"/>
              <a:t>Stephanie’s Ponytail</a:t>
            </a:r>
            <a:r>
              <a:rPr lang="en-US" sz="2400" dirty="0"/>
              <a:t>.  </a:t>
            </a:r>
          </a:p>
          <a:p>
            <a:r>
              <a:rPr lang="en-US" sz="2400" dirty="0"/>
              <a:t>Then students will use a </a:t>
            </a:r>
            <a:r>
              <a:rPr lang="en-US" sz="2400" dirty="0" smtClean="0"/>
              <a:t>vocabulary </a:t>
            </a:r>
            <a:r>
              <a:rPr lang="en-US" sz="2400" dirty="0"/>
              <a:t>triangle </a:t>
            </a:r>
            <a:r>
              <a:rPr lang="en-US" sz="2400" dirty="0" smtClean="0"/>
              <a:t>strategy.</a:t>
            </a:r>
          </a:p>
          <a:p>
            <a:r>
              <a:rPr lang="en-US" sz="2400" dirty="0" smtClean="0"/>
              <a:t>Students will create </a:t>
            </a:r>
            <a:r>
              <a:rPr lang="en-US" sz="2400" dirty="0"/>
              <a:t>4 completes sentence using the vocabulary words. </a:t>
            </a:r>
            <a:endParaRPr lang="en-US" sz="2400" dirty="0" smtClean="0"/>
          </a:p>
          <a:p>
            <a:r>
              <a:rPr lang="en-US" sz="2400" dirty="0"/>
              <a:t> </a:t>
            </a:r>
            <a:r>
              <a:rPr lang="en-US" sz="2400" dirty="0" smtClean="0"/>
              <a:t>Students will find words in the text that they didn’t know and make a list of those words.  They will find at least 6 words for a vocabulary list.  </a:t>
            </a:r>
          </a:p>
          <a:p>
            <a:r>
              <a:rPr lang="en-US" sz="2400" dirty="0" smtClean="0"/>
              <a:t>Students will place 1 word on each the of triangle’s vertices. </a:t>
            </a:r>
          </a:p>
          <a:p>
            <a:r>
              <a:rPr lang="en-US" sz="2400" dirty="0" smtClean="0"/>
              <a:t>At each end point the student will use that word and one of the words that are connected using those two words in a sentence. Repeating this until students have completed three sentences.</a:t>
            </a:r>
          </a:p>
          <a:p>
            <a:r>
              <a:rPr lang="en-US" sz="2400" dirty="0" smtClean="0"/>
              <a:t>The fourth sentence students will be using all three words in one sentence.  See next slide for an example. </a:t>
            </a:r>
          </a:p>
          <a:p>
            <a:endParaRPr lang="en-US" sz="2400" dirty="0"/>
          </a:p>
        </p:txBody>
      </p:sp>
      <p:sp>
        <p:nvSpPr>
          <p:cNvPr id="5" name="TextBox 4"/>
          <p:cNvSpPr txBox="1"/>
          <p:nvPr/>
        </p:nvSpPr>
        <p:spPr>
          <a:xfrm>
            <a:off x="804672" y="221157"/>
            <a:ext cx="4815840" cy="646331"/>
          </a:xfrm>
          <a:prstGeom prst="rect">
            <a:avLst/>
          </a:prstGeom>
          <a:solidFill>
            <a:schemeClr val="tx2">
              <a:lumMod val="75000"/>
            </a:schemeClr>
          </a:solidFill>
        </p:spPr>
        <p:txBody>
          <a:bodyPr wrap="square" rtlCol="0">
            <a:spAutoFit/>
          </a:bodyPr>
          <a:lstStyle/>
          <a:p>
            <a:r>
              <a:rPr lang="en-US" sz="3600" dirty="0" smtClean="0">
                <a:solidFill>
                  <a:schemeClr val="bg1"/>
                </a:solidFill>
              </a:rPr>
              <a:t>Lesson 4 Procedure</a:t>
            </a:r>
            <a:endParaRPr lang="en-US" sz="3600" dirty="0">
              <a:solidFill>
                <a:schemeClr val="bg1"/>
              </a:solidFill>
            </a:endParaRPr>
          </a:p>
        </p:txBody>
      </p:sp>
    </p:spTree>
    <p:extLst>
      <p:ext uri="{BB962C8B-B14F-4D97-AF65-F5344CB8AC3E}">
        <p14:creationId xmlns:p14="http://schemas.microsoft.com/office/powerpoint/2010/main" val="340802495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9833678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rot="17815635">
            <a:off x="1802122" y="3190709"/>
            <a:ext cx="3857146" cy="400110"/>
          </a:xfrm>
          <a:prstGeom prst="rect">
            <a:avLst/>
          </a:prstGeom>
          <a:solidFill>
            <a:srgbClr val="FFFF00">
              <a:alpha val="36863"/>
            </a:srgbClr>
          </a:solidFill>
        </p:spPr>
        <p:txBody>
          <a:bodyPr wrap="none" rtlCol="0">
            <a:spAutoFit/>
          </a:bodyPr>
          <a:lstStyle/>
          <a:p>
            <a:r>
              <a:rPr lang="en-US" sz="2000" dirty="0" smtClean="0"/>
              <a:t>1</a:t>
            </a:r>
            <a:r>
              <a:rPr lang="en-US" sz="2000" baseline="30000" dirty="0" smtClean="0"/>
              <a:t>st</a:t>
            </a:r>
            <a:r>
              <a:rPr lang="en-US" sz="2000" dirty="0" smtClean="0"/>
              <a:t> sentence using both words</a:t>
            </a:r>
            <a:endParaRPr lang="en-US" sz="2000" dirty="0"/>
          </a:p>
        </p:txBody>
      </p:sp>
      <p:sp>
        <p:nvSpPr>
          <p:cNvPr id="4" name="TextBox 3"/>
          <p:cNvSpPr txBox="1"/>
          <p:nvPr/>
        </p:nvSpPr>
        <p:spPr>
          <a:xfrm rot="3437539">
            <a:off x="5804530" y="3228772"/>
            <a:ext cx="3954929" cy="400110"/>
          </a:xfrm>
          <a:prstGeom prst="rect">
            <a:avLst/>
          </a:prstGeom>
          <a:solidFill>
            <a:srgbClr val="FFFF00">
              <a:alpha val="21961"/>
            </a:srgbClr>
          </a:solidFill>
        </p:spPr>
        <p:txBody>
          <a:bodyPr wrap="none" rtlCol="0">
            <a:spAutoFit/>
          </a:bodyPr>
          <a:lstStyle/>
          <a:p>
            <a:r>
              <a:rPr lang="en-US" sz="2000" dirty="0" smtClean="0"/>
              <a:t>2</a:t>
            </a:r>
            <a:r>
              <a:rPr lang="en-US" sz="2000" baseline="30000" dirty="0" smtClean="0"/>
              <a:t>nd</a:t>
            </a:r>
            <a:r>
              <a:rPr lang="en-US" sz="2000" dirty="0" smtClean="0"/>
              <a:t> sentence using both words</a:t>
            </a:r>
            <a:endParaRPr lang="en-US" sz="2000" dirty="0"/>
          </a:p>
        </p:txBody>
      </p:sp>
      <p:sp>
        <p:nvSpPr>
          <p:cNvPr id="5" name="TextBox 4"/>
          <p:cNvSpPr txBox="1"/>
          <p:nvPr/>
        </p:nvSpPr>
        <p:spPr>
          <a:xfrm>
            <a:off x="4034266" y="6016229"/>
            <a:ext cx="3902030" cy="400110"/>
          </a:xfrm>
          <a:prstGeom prst="rect">
            <a:avLst/>
          </a:prstGeom>
          <a:solidFill>
            <a:srgbClr val="FFFF00">
              <a:alpha val="25098"/>
            </a:srgbClr>
          </a:solidFill>
        </p:spPr>
        <p:txBody>
          <a:bodyPr wrap="none" rtlCol="0">
            <a:spAutoFit/>
          </a:bodyPr>
          <a:lstStyle/>
          <a:p>
            <a:r>
              <a:rPr lang="en-US" sz="2000" dirty="0" smtClean="0"/>
              <a:t>3</a:t>
            </a:r>
            <a:r>
              <a:rPr lang="en-US" sz="2000" baseline="30000" dirty="0" smtClean="0"/>
              <a:t>rd</a:t>
            </a:r>
            <a:r>
              <a:rPr lang="en-US" sz="2000" dirty="0" smtClean="0"/>
              <a:t> sentence using both words</a:t>
            </a:r>
            <a:endParaRPr lang="en-US" sz="2000" dirty="0"/>
          </a:p>
        </p:txBody>
      </p:sp>
      <p:sp>
        <p:nvSpPr>
          <p:cNvPr id="6" name="TextBox 5"/>
          <p:cNvSpPr txBox="1"/>
          <p:nvPr/>
        </p:nvSpPr>
        <p:spPr>
          <a:xfrm>
            <a:off x="4351266" y="4711998"/>
            <a:ext cx="4033476" cy="400110"/>
          </a:xfrm>
          <a:prstGeom prst="rect">
            <a:avLst/>
          </a:prstGeom>
          <a:solidFill>
            <a:srgbClr val="FFFF00">
              <a:alpha val="16078"/>
            </a:srgbClr>
          </a:solidFill>
        </p:spPr>
        <p:txBody>
          <a:bodyPr wrap="none" rtlCol="0">
            <a:spAutoFit/>
          </a:bodyPr>
          <a:lstStyle/>
          <a:p>
            <a:r>
              <a:rPr lang="en-US" sz="2000" dirty="0" smtClean="0"/>
              <a:t>4</a:t>
            </a:r>
            <a:r>
              <a:rPr lang="en-US" sz="2000" baseline="30000" dirty="0" smtClean="0"/>
              <a:t>th</a:t>
            </a:r>
            <a:r>
              <a:rPr lang="en-US" sz="2000" dirty="0" smtClean="0"/>
              <a:t>  sentence using three words</a:t>
            </a:r>
            <a:endParaRPr lang="en-US" sz="2000" dirty="0"/>
          </a:p>
        </p:txBody>
      </p:sp>
      <p:sp>
        <p:nvSpPr>
          <p:cNvPr id="8" name="TextBox 7"/>
          <p:cNvSpPr txBox="1"/>
          <p:nvPr/>
        </p:nvSpPr>
        <p:spPr>
          <a:xfrm rot="17836031">
            <a:off x="2545269" y="3264920"/>
            <a:ext cx="4033476" cy="400110"/>
          </a:xfrm>
          <a:prstGeom prst="rect">
            <a:avLst/>
          </a:prstGeom>
          <a:solidFill>
            <a:srgbClr val="FFFF00">
              <a:alpha val="16863"/>
            </a:srgbClr>
          </a:solidFill>
        </p:spPr>
        <p:txBody>
          <a:bodyPr wrap="none" rtlCol="0">
            <a:spAutoFit/>
          </a:bodyPr>
          <a:lstStyle/>
          <a:p>
            <a:r>
              <a:rPr lang="en-US" sz="2000" dirty="0" smtClean="0"/>
              <a:t>4</a:t>
            </a:r>
            <a:r>
              <a:rPr lang="en-US" sz="2000" baseline="30000" dirty="0" smtClean="0"/>
              <a:t>th</a:t>
            </a:r>
            <a:r>
              <a:rPr lang="en-US" sz="2000" dirty="0" smtClean="0"/>
              <a:t>  sentence using three words</a:t>
            </a:r>
            <a:endParaRPr lang="en-US" sz="2000" dirty="0"/>
          </a:p>
        </p:txBody>
      </p:sp>
    </p:spTree>
    <p:extLst>
      <p:ext uri="{BB962C8B-B14F-4D97-AF65-F5344CB8AC3E}">
        <p14:creationId xmlns:p14="http://schemas.microsoft.com/office/powerpoint/2010/main" val="218692557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476478192"/>
              </p:ext>
            </p:extLst>
          </p:nvPr>
        </p:nvGraphicFramePr>
        <p:xfrm>
          <a:off x="801624" y="280416"/>
          <a:ext cx="10829544" cy="6266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2998802" y="4097823"/>
            <a:ext cx="1354858" cy="369332"/>
          </a:xfrm>
          <a:prstGeom prst="rect">
            <a:avLst/>
          </a:prstGeom>
          <a:noFill/>
        </p:spPr>
        <p:txBody>
          <a:bodyPr wrap="none" rtlCol="0">
            <a:spAutoFit/>
          </a:bodyPr>
          <a:lstStyle/>
          <a:p>
            <a:r>
              <a:rPr lang="en-US" dirty="0" smtClean="0">
                <a:solidFill>
                  <a:schemeClr val="bg1"/>
                </a:solidFill>
              </a:rPr>
              <a:t>Evaluation</a:t>
            </a:r>
            <a:endParaRPr lang="en-US" dirty="0">
              <a:solidFill>
                <a:schemeClr val="bg1"/>
              </a:solidFill>
            </a:endParaRPr>
          </a:p>
        </p:txBody>
      </p:sp>
      <p:sp>
        <p:nvSpPr>
          <p:cNvPr id="11" name="TextBox 10"/>
          <p:cNvSpPr txBox="1"/>
          <p:nvPr/>
        </p:nvSpPr>
        <p:spPr>
          <a:xfrm>
            <a:off x="2931060" y="483527"/>
            <a:ext cx="1194816" cy="738664"/>
          </a:xfrm>
          <a:prstGeom prst="rect">
            <a:avLst/>
          </a:prstGeom>
          <a:solidFill>
            <a:schemeClr val="accent3"/>
          </a:solidFill>
          <a:ln>
            <a:solidFill>
              <a:schemeClr val="bg1"/>
            </a:solidFill>
          </a:ln>
        </p:spPr>
        <p:txBody>
          <a:bodyPr wrap="square" rtlCol="0">
            <a:spAutoFit/>
          </a:bodyPr>
          <a:lstStyle/>
          <a:p>
            <a:r>
              <a:rPr lang="en-US" sz="1400" dirty="0" smtClean="0">
                <a:solidFill>
                  <a:schemeClr val="bg1"/>
                </a:solidFill>
              </a:rPr>
              <a:t>Students will do a Web Quest</a:t>
            </a:r>
            <a:endParaRPr lang="en-US" sz="1400" dirty="0">
              <a:solidFill>
                <a:schemeClr val="bg1"/>
              </a:solidFill>
            </a:endParaRPr>
          </a:p>
        </p:txBody>
      </p:sp>
      <p:cxnSp>
        <p:nvCxnSpPr>
          <p:cNvPr id="13" name="Straight Arrow Connector 12"/>
          <p:cNvCxnSpPr/>
          <p:nvPr/>
        </p:nvCxnSpPr>
        <p:spPr>
          <a:xfrm>
            <a:off x="5700519" y="1147129"/>
            <a:ext cx="24384" cy="68275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909784" y="651361"/>
            <a:ext cx="902208" cy="166301"/>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615491" y="2073066"/>
            <a:ext cx="627645" cy="49631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475672" y="489865"/>
            <a:ext cx="3066288" cy="1200329"/>
          </a:xfrm>
          <a:prstGeom prst="rect">
            <a:avLst/>
          </a:prstGeom>
          <a:solidFill>
            <a:srgbClr val="FF0000"/>
          </a:solidFill>
          <a:ln w="28575">
            <a:solidFill>
              <a:schemeClr val="bg1"/>
            </a:solidFill>
          </a:ln>
        </p:spPr>
        <p:txBody>
          <a:bodyPr wrap="square" rtlCol="0">
            <a:spAutoFit/>
          </a:bodyPr>
          <a:lstStyle/>
          <a:p>
            <a:r>
              <a:rPr lang="en-US" b="1" dirty="0" smtClean="0">
                <a:solidFill>
                  <a:schemeClr val="bg1"/>
                </a:solidFill>
              </a:rPr>
              <a:t>Books:</a:t>
            </a:r>
          </a:p>
          <a:p>
            <a:r>
              <a:rPr lang="en-US" b="1" i="1" dirty="0" smtClean="0">
                <a:solidFill>
                  <a:schemeClr val="bg1"/>
                </a:solidFill>
              </a:rPr>
              <a:t>Pigs</a:t>
            </a:r>
          </a:p>
          <a:p>
            <a:r>
              <a:rPr lang="en-US" b="1" i="1" dirty="0" smtClean="0">
                <a:solidFill>
                  <a:schemeClr val="bg1"/>
                </a:solidFill>
              </a:rPr>
              <a:t>Something Good</a:t>
            </a:r>
          </a:p>
          <a:p>
            <a:r>
              <a:rPr lang="en-US" b="1" i="1" dirty="0" smtClean="0">
                <a:solidFill>
                  <a:schemeClr val="bg1"/>
                </a:solidFill>
              </a:rPr>
              <a:t>Purple, Green and Yellow</a:t>
            </a:r>
            <a:endParaRPr lang="en-US" b="1" i="1" dirty="0">
              <a:solidFill>
                <a:schemeClr val="bg1"/>
              </a:solidFill>
            </a:endParaRPr>
          </a:p>
        </p:txBody>
      </p:sp>
      <p:sp>
        <p:nvSpPr>
          <p:cNvPr id="27" name="TextBox 26"/>
          <p:cNvSpPr txBox="1"/>
          <p:nvPr/>
        </p:nvSpPr>
        <p:spPr>
          <a:xfrm>
            <a:off x="4487052" y="3524991"/>
            <a:ext cx="2765676" cy="369332"/>
          </a:xfrm>
          <a:prstGeom prst="rect">
            <a:avLst/>
          </a:prstGeom>
          <a:solidFill>
            <a:srgbClr val="FFFF00"/>
          </a:solidFill>
        </p:spPr>
        <p:txBody>
          <a:bodyPr wrap="square" rtlCol="0">
            <a:spAutoFit/>
          </a:bodyPr>
          <a:lstStyle/>
          <a:p>
            <a:r>
              <a:rPr lang="en-US" b="1" dirty="0" smtClean="0">
                <a:solidFill>
                  <a:srgbClr val="000000"/>
                </a:solidFill>
              </a:rPr>
              <a:t>Culminating Activity</a:t>
            </a:r>
            <a:endParaRPr lang="en-US" b="1" dirty="0">
              <a:solidFill>
                <a:srgbClr val="000000"/>
              </a:solidFill>
            </a:endParaRPr>
          </a:p>
        </p:txBody>
      </p:sp>
      <p:sp>
        <p:nvSpPr>
          <p:cNvPr id="28" name="TextBox 27"/>
          <p:cNvSpPr txBox="1"/>
          <p:nvPr/>
        </p:nvSpPr>
        <p:spPr>
          <a:xfrm>
            <a:off x="4675771" y="3964842"/>
            <a:ext cx="2298265" cy="1384995"/>
          </a:xfrm>
          <a:prstGeom prst="rect">
            <a:avLst/>
          </a:prstGeom>
          <a:solidFill>
            <a:srgbClr val="FFFF00"/>
          </a:solidFill>
        </p:spPr>
        <p:txBody>
          <a:bodyPr wrap="square" rtlCol="0">
            <a:spAutoFit/>
          </a:bodyPr>
          <a:lstStyle/>
          <a:p>
            <a:r>
              <a:rPr lang="en-US" sz="1200" b="1" dirty="0" smtClean="0">
                <a:solidFill>
                  <a:srgbClr val="000000"/>
                </a:solidFill>
              </a:rPr>
              <a:t>    Students will create a graphic organizer with 4 squares, representing 2 figurative language words and give examples. </a:t>
            </a:r>
          </a:p>
          <a:p>
            <a:endParaRPr lang="en-US" sz="1200" b="1" dirty="0" smtClean="0">
              <a:solidFill>
                <a:srgbClr val="000000"/>
              </a:solidFill>
            </a:endParaRPr>
          </a:p>
          <a:p>
            <a:endParaRPr lang="en-US" sz="1200" b="1" dirty="0">
              <a:solidFill>
                <a:srgbClr val="000000"/>
              </a:solidFill>
            </a:endParaRPr>
          </a:p>
        </p:txBody>
      </p:sp>
      <p:cxnSp>
        <p:nvCxnSpPr>
          <p:cNvPr id="32" name="Straight Arrow Connector 31"/>
          <p:cNvCxnSpPr/>
          <p:nvPr/>
        </p:nvCxnSpPr>
        <p:spPr>
          <a:xfrm flipH="1">
            <a:off x="4142562" y="2172327"/>
            <a:ext cx="524256" cy="48768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02466" y="677784"/>
            <a:ext cx="1992276" cy="1477328"/>
          </a:xfrm>
          <a:prstGeom prst="rect">
            <a:avLst/>
          </a:prstGeom>
          <a:solidFill>
            <a:schemeClr val="accent4">
              <a:lumMod val="75000"/>
            </a:schemeClr>
          </a:solidFill>
          <a:ln w="28575">
            <a:solidFill>
              <a:schemeClr val="bg1"/>
            </a:solidFill>
          </a:ln>
        </p:spPr>
        <p:txBody>
          <a:bodyPr wrap="square" rtlCol="0">
            <a:spAutoFit/>
          </a:bodyPr>
          <a:lstStyle/>
          <a:p>
            <a:r>
              <a:rPr lang="en-US" b="1" dirty="0" smtClean="0">
                <a:solidFill>
                  <a:schemeClr val="bg1"/>
                </a:solidFill>
              </a:rPr>
              <a:t>Books</a:t>
            </a:r>
            <a:r>
              <a:rPr lang="en-US" dirty="0" smtClean="0">
                <a:solidFill>
                  <a:schemeClr val="bg1"/>
                </a:solidFill>
              </a:rPr>
              <a:t>:</a:t>
            </a:r>
          </a:p>
          <a:p>
            <a:r>
              <a:rPr lang="en-US" b="1" i="1" dirty="0" smtClean="0">
                <a:solidFill>
                  <a:schemeClr val="bg1"/>
                </a:solidFill>
              </a:rPr>
              <a:t>The Paper Bag Princess</a:t>
            </a:r>
          </a:p>
          <a:p>
            <a:r>
              <a:rPr lang="en-US" b="1" i="1" dirty="0" smtClean="0">
                <a:solidFill>
                  <a:schemeClr val="bg1"/>
                </a:solidFill>
              </a:rPr>
              <a:t>Stephanie’s Pony Tail</a:t>
            </a:r>
            <a:endParaRPr lang="en-US" b="1" i="1" dirty="0">
              <a:solidFill>
                <a:schemeClr val="bg1"/>
              </a:solidFill>
            </a:endParaRPr>
          </a:p>
        </p:txBody>
      </p:sp>
      <p:cxnSp>
        <p:nvCxnSpPr>
          <p:cNvPr id="35" name="Straight Arrow Connector 34"/>
          <p:cNvCxnSpPr/>
          <p:nvPr/>
        </p:nvCxnSpPr>
        <p:spPr>
          <a:xfrm>
            <a:off x="8475672" y="2389632"/>
            <a:ext cx="719328"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2743200" y="2633472"/>
            <a:ext cx="585216"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9144000" y="4065075"/>
            <a:ext cx="1426464" cy="369332"/>
          </a:xfrm>
          <a:prstGeom prst="rect">
            <a:avLst/>
          </a:prstGeom>
          <a:solidFill>
            <a:srgbClr val="FF0000"/>
          </a:solidFill>
          <a:ln w="28575">
            <a:solidFill>
              <a:schemeClr val="bg1"/>
            </a:solidFill>
          </a:ln>
        </p:spPr>
        <p:txBody>
          <a:bodyPr wrap="square" rtlCol="0">
            <a:spAutoFit/>
          </a:bodyPr>
          <a:lstStyle/>
          <a:p>
            <a:r>
              <a:rPr lang="en-US" dirty="0" smtClean="0">
                <a:solidFill>
                  <a:schemeClr val="bg1"/>
                </a:solidFill>
              </a:rPr>
              <a:t>Strategies</a:t>
            </a:r>
            <a:endParaRPr lang="en-US" dirty="0">
              <a:solidFill>
                <a:schemeClr val="bg1"/>
              </a:solidFill>
            </a:endParaRPr>
          </a:p>
        </p:txBody>
      </p:sp>
      <p:sp>
        <p:nvSpPr>
          <p:cNvPr id="41" name="TextBox 40"/>
          <p:cNvSpPr txBox="1"/>
          <p:nvPr/>
        </p:nvSpPr>
        <p:spPr>
          <a:xfrm>
            <a:off x="1042417" y="4430847"/>
            <a:ext cx="1426464" cy="369332"/>
          </a:xfrm>
          <a:prstGeom prst="rect">
            <a:avLst/>
          </a:prstGeom>
          <a:solidFill>
            <a:schemeClr val="accent4">
              <a:lumMod val="75000"/>
            </a:schemeClr>
          </a:solidFill>
          <a:ln w="28575">
            <a:solidFill>
              <a:schemeClr val="bg1"/>
            </a:solidFill>
          </a:ln>
        </p:spPr>
        <p:txBody>
          <a:bodyPr wrap="square" rtlCol="0">
            <a:spAutoFit/>
          </a:bodyPr>
          <a:lstStyle/>
          <a:p>
            <a:r>
              <a:rPr lang="en-US" dirty="0" smtClean="0">
                <a:solidFill>
                  <a:schemeClr val="bg1"/>
                </a:solidFill>
              </a:rPr>
              <a:t>Strategies</a:t>
            </a:r>
            <a:endParaRPr lang="en-US" dirty="0">
              <a:solidFill>
                <a:schemeClr val="bg1"/>
              </a:solidFill>
            </a:endParaRPr>
          </a:p>
        </p:txBody>
      </p:sp>
      <p:sp>
        <p:nvSpPr>
          <p:cNvPr id="42" name="Rectangle 41"/>
          <p:cNvSpPr/>
          <p:nvPr/>
        </p:nvSpPr>
        <p:spPr>
          <a:xfrm>
            <a:off x="9454896" y="2857468"/>
            <a:ext cx="1536192" cy="103632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Paper</a:t>
            </a:r>
          </a:p>
          <a:p>
            <a:pPr algn="ctr"/>
            <a:r>
              <a:rPr lang="en-US" dirty="0" smtClean="0"/>
              <a:t>Pencils</a:t>
            </a:r>
          </a:p>
          <a:p>
            <a:pPr algn="ctr"/>
            <a:r>
              <a:rPr lang="en-US" dirty="0" smtClean="0"/>
              <a:t>Crayons </a:t>
            </a:r>
          </a:p>
          <a:p>
            <a:pPr algn="ctr"/>
            <a:r>
              <a:rPr lang="en-US" dirty="0" smtClean="0"/>
              <a:t>Scissors </a:t>
            </a:r>
            <a:endParaRPr lang="en-US" dirty="0"/>
          </a:p>
        </p:txBody>
      </p:sp>
      <p:cxnSp>
        <p:nvCxnSpPr>
          <p:cNvPr id="44" name="Straight Arrow Connector 43"/>
          <p:cNvCxnSpPr/>
          <p:nvPr/>
        </p:nvCxnSpPr>
        <p:spPr>
          <a:xfrm>
            <a:off x="8265060" y="2991484"/>
            <a:ext cx="952092" cy="114233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9865560" y="1559502"/>
            <a:ext cx="12192" cy="67056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9630451" y="5126300"/>
            <a:ext cx="1536192" cy="1299659"/>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a:p>
            <a:pPr algn="ctr"/>
            <a:endParaRPr lang="en-US" sz="1600" dirty="0"/>
          </a:p>
          <a:p>
            <a:pPr algn="ctr"/>
            <a:r>
              <a:rPr lang="en-US" sz="1400" dirty="0" smtClean="0"/>
              <a:t>Venn Diagram</a:t>
            </a:r>
          </a:p>
          <a:p>
            <a:pPr algn="ctr"/>
            <a:r>
              <a:rPr lang="en-US" sz="1400" dirty="0" smtClean="0"/>
              <a:t>Vocabulary</a:t>
            </a:r>
          </a:p>
          <a:p>
            <a:pPr algn="ctr"/>
            <a:r>
              <a:rPr lang="en-US" sz="1400" dirty="0" smtClean="0"/>
              <a:t>Triangle</a:t>
            </a:r>
          </a:p>
          <a:p>
            <a:pPr algn="ctr"/>
            <a:r>
              <a:rPr lang="en-US" sz="1400" dirty="0" smtClean="0"/>
              <a:t>Compare &amp; Contrast Matrix</a:t>
            </a:r>
          </a:p>
          <a:p>
            <a:pPr algn="ctr"/>
            <a:endParaRPr lang="en-US" dirty="0" smtClean="0"/>
          </a:p>
          <a:p>
            <a:pPr algn="ctr"/>
            <a:endParaRPr lang="en-US" dirty="0"/>
          </a:p>
        </p:txBody>
      </p:sp>
      <p:sp>
        <p:nvSpPr>
          <p:cNvPr id="48" name="Rectangle 47"/>
          <p:cNvSpPr/>
          <p:nvPr/>
        </p:nvSpPr>
        <p:spPr>
          <a:xfrm>
            <a:off x="7132321" y="4943220"/>
            <a:ext cx="1932432" cy="125798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Formative</a:t>
            </a:r>
          </a:p>
          <a:p>
            <a:pPr algn="ctr"/>
            <a:r>
              <a:rPr lang="en-US" dirty="0" smtClean="0"/>
              <a:t>Assessment</a:t>
            </a:r>
          </a:p>
          <a:p>
            <a:pPr algn="ctr"/>
            <a:r>
              <a:rPr lang="en-US" dirty="0" smtClean="0"/>
              <a:t>Rubric</a:t>
            </a:r>
            <a:endParaRPr lang="en-US" dirty="0"/>
          </a:p>
        </p:txBody>
      </p:sp>
      <p:sp>
        <p:nvSpPr>
          <p:cNvPr id="49" name="Rectangle 48"/>
          <p:cNvSpPr/>
          <p:nvPr/>
        </p:nvSpPr>
        <p:spPr>
          <a:xfrm>
            <a:off x="1072896" y="3239442"/>
            <a:ext cx="1536192" cy="1036320"/>
          </a:xfrm>
          <a:prstGeom prst="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PowerPoint</a:t>
            </a:r>
          </a:p>
          <a:p>
            <a:pPr algn="ctr"/>
            <a:r>
              <a:rPr lang="en-US" dirty="0" smtClean="0"/>
              <a:t>Paper</a:t>
            </a:r>
          </a:p>
          <a:p>
            <a:pPr algn="ctr"/>
            <a:r>
              <a:rPr lang="en-US" dirty="0" smtClean="0"/>
              <a:t>Crayons</a:t>
            </a:r>
          </a:p>
          <a:p>
            <a:pPr algn="ctr"/>
            <a:r>
              <a:rPr lang="en-US" dirty="0" smtClean="0"/>
              <a:t>pencils</a:t>
            </a:r>
            <a:endParaRPr lang="en-US" dirty="0"/>
          </a:p>
        </p:txBody>
      </p:sp>
      <p:sp>
        <p:nvSpPr>
          <p:cNvPr id="50" name="Rectangle 49"/>
          <p:cNvSpPr/>
          <p:nvPr/>
        </p:nvSpPr>
        <p:spPr>
          <a:xfrm>
            <a:off x="2877227" y="4949003"/>
            <a:ext cx="1598008" cy="1459409"/>
          </a:xfrm>
          <a:prstGeom prst="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r>
              <a:rPr lang="en-US" dirty="0" smtClean="0"/>
              <a:t>Formative assessment</a:t>
            </a:r>
          </a:p>
          <a:p>
            <a:pPr algn="ctr"/>
            <a:r>
              <a:rPr lang="en-US" dirty="0" smtClean="0"/>
              <a:t>Quiz &amp;</a:t>
            </a:r>
          </a:p>
          <a:p>
            <a:pPr algn="ctr"/>
            <a:r>
              <a:rPr lang="en-US" dirty="0" smtClean="0"/>
              <a:t>Rubric</a:t>
            </a:r>
          </a:p>
          <a:p>
            <a:pPr algn="ctr"/>
            <a:endParaRPr lang="en-US" dirty="0" smtClean="0"/>
          </a:p>
          <a:p>
            <a:pPr algn="ctr"/>
            <a:endParaRPr lang="en-US" dirty="0"/>
          </a:p>
        </p:txBody>
      </p:sp>
      <p:sp>
        <p:nvSpPr>
          <p:cNvPr id="51" name="Rectangle 50"/>
          <p:cNvSpPr/>
          <p:nvPr/>
        </p:nvSpPr>
        <p:spPr>
          <a:xfrm>
            <a:off x="1072896" y="5115489"/>
            <a:ext cx="1533143" cy="1404853"/>
          </a:xfrm>
          <a:prstGeom prst="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KWL Chart</a:t>
            </a:r>
          </a:p>
          <a:p>
            <a:pPr algn="ctr"/>
            <a:r>
              <a:rPr lang="en-US" dirty="0" smtClean="0"/>
              <a:t>Web Quest</a:t>
            </a:r>
          </a:p>
          <a:p>
            <a:pPr algn="ctr"/>
            <a:r>
              <a:rPr lang="en-US" dirty="0" smtClean="0"/>
              <a:t>Sketch to Stretch</a:t>
            </a:r>
          </a:p>
          <a:p>
            <a:pPr algn="ctr"/>
            <a:endParaRPr lang="en-US" dirty="0"/>
          </a:p>
          <a:p>
            <a:pPr algn="ctr"/>
            <a:endParaRPr lang="en-US" dirty="0"/>
          </a:p>
        </p:txBody>
      </p:sp>
      <p:cxnSp>
        <p:nvCxnSpPr>
          <p:cNvPr id="54" name="Straight Arrow Connector 53"/>
          <p:cNvCxnSpPr/>
          <p:nvPr/>
        </p:nvCxnSpPr>
        <p:spPr>
          <a:xfrm>
            <a:off x="8747760" y="3009291"/>
            <a:ext cx="819096" cy="18974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904850" y="3041026"/>
            <a:ext cx="24534" cy="112329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5724903" y="2636871"/>
            <a:ext cx="24622" cy="956848"/>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793644" y="3028755"/>
            <a:ext cx="0" cy="113556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793644" y="4500796"/>
            <a:ext cx="0" cy="69715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2310384" y="3021981"/>
            <a:ext cx="1164336" cy="159353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0168128" y="4395373"/>
            <a:ext cx="109728" cy="86340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7961376" y="4404287"/>
            <a:ext cx="0" cy="62238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2084833" y="1972974"/>
            <a:ext cx="0" cy="58826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084833" y="2931219"/>
            <a:ext cx="0" cy="38448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9804600" y="2633472"/>
            <a:ext cx="23268" cy="48484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501700" y="438526"/>
            <a:ext cx="2114681" cy="1446550"/>
          </a:xfrm>
          <a:prstGeom prst="rect">
            <a:avLst/>
          </a:prstGeom>
          <a:noFill/>
        </p:spPr>
        <p:txBody>
          <a:bodyPr wrap="none" rtlCol="0">
            <a:spAutoFit/>
          </a:bodyPr>
          <a:lstStyle/>
          <a:p>
            <a:pPr algn="ctr"/>
            <a:r>
              <a:rPr lang="en-US" sz="4400" dirty="0" smtClean="0">
                <a:solidFill>
                  <a:schemeClr val="bg1"/>
                </a:solidFill>
                <a:latin typeface="Monotype Corsiva" panose="03010101010201010101" pitchFamily="66" charset="0"/>
              </a:rPr>
              <a:t>Semantic </a:t>
            </a:r>
          </a:p>
          <a:p>
            <a:pPr algn="ctr"/>
            <a:r>
              <a:rPr lang="en-US" sz="4400" dirty="0" smtClean="0">
                <a:solidFill>
                  <a:schemeClr val="bg1"/>
                </a:solidFill>
                <a:latin typeface="Monotype Corsiva" panose="03010101010201010101" pitchFamily="66" charset="0"/>
              </a:rPr>
              <a:t>Map</a:t>
            </a:r>
            <a:endParaRPr lang="en-US" sz="4400" dirty="0">
              <a:solidFill>
                <a:schemeClr val="bg1"/>
              </a:solidFill>
              <a:latin typeface="Monotype Corsiva" panose="03010101010201010101" pitchFamily="66" charset="0"/>
            </a:endParaRPr>
          </a:p>
        </p:txBody>
      </p:sp>
      <p:cxnSp>
        <p:nvCxnSpPr>
          <p:cNvPr id="83" name="Straight Arrow Connector 82"/>
          <p:cNvCxnSpPr>
            <a:stCxn id="41" idx="2"/>
          </p:cNvCxnSpPr>
          <p:nvPr/>
        </p:nvCxnSpPr>
        <p:spPr>
          <a:xfrm>
            <a:off x="1755649" y="4800179"/>
            <a:ext cx="0" cy="53991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0094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4 Assessment</a:t>
            </a:r>
            <a:endParaRPr lang="en-US" dirty="0"/>
          </a:p>
        </p:txBody>
      </p:sp>
      <p:sp>
        <p:nvSpPr>
          <p:cNvPr id="3" name="Content Placeholder 2"/>
          <p:cNvSpPr>
            <a:spLocks noGrp="1"/>
          </p:cNvSpPr>
          <p:nvPr>
            <p:ph idx="1"/>
          </p:nvPr>
        </p:nvSpPr>
        <p:spPr/>
        <p:txBody>
          <a:bodyPr/>
          <a:lstStyle/>
          <a:p>
            <a:endParaRPr lang="en-US"/>
          </a:p>
        </p:txBody>
      </p:sp>
      <p:graphicFrame>
        <p:nvGraphicFramePr>
          <p:cNvPr id="7" name="Content Placeholder 1"/>
          <p:cNvGraphicFramePr>
            <a:graphicFrameLocks/>
          </p:cNvGraphicFramePr>
          <p:nvPr>
            <p:extLst>
              <p:ext uri="{D42A27DB-BD31-4B8C-83A1-F6EECF244321}">
                <p14:modId xmlns:p14="http://schemas.microsoft.com/office/powerpoint/2010/main" val="2737420744"/>
              </p:ext>
            </p:extLst>
          </p:nvPr>
        </p:nvGraphicFramePr>
        <p:xfrm>
          <a:off x="329184" y="2194560"/>
          <a:ext cx="11460480" cy="4674344"/>
        </p:xfrm>
        <a:graphic>
          <a:graphicData uri="http://schemas.openxmlformats.org/drawingml/2006/table">
            <a:tbl>
              <a:tblPr firstRow="1" firstCol="1" lastRow="1" lastCol="1" bandRow="1" bandCol="1">
                <a:tableStyleId>{5C22544A-7EE6-4342-B048-85BDC9FD1C3A}</a:tableStyleId>
              </a:tblPr>
              <a:tblGrid>
                <a:gridCol w="2753756"/>
                <a:gridCol w="2024819"/>
                <a:gridCol w="2024819"/>
                <a:gridCol w="2227302"/>
                <a:gridCol w="2429784"/>
              </a:tblGrid>
              <a:tr h="476776">
                <a:tc>
                  <a:txBody>
                    <a:bodyPr/>
                    <a:lstStyle/>
                    <a:p>
                      <a:pPr marL="0" marR="0" algn="ctr">
                        <a:spcBef>
                          <a:spcPts val="0"/>
                        </a:spcBef>
                        <a:spcAft>
                          <a:spcPts val="0"/>
                        </a:spcAft>
                      </a:pPr>
                      <a:r>
                        <a:rPr lang="en-US" sz="1600" dirty="0">
                          <a:effectLst/>
                        </a:rPr>
                        <a:t>Lesson Learner</a:t>
                      </a:r>
                      <a:endParaRPr lang="en-US" sz="2000" dirty="0">
                        <a:effectLst/>
                      </a:endParaRPr>
                    </a:p>
                    <a:p>
                      <a:pPr marL="0" marR="0" algn="ctr">
                        <a:spcBef>
                          <a:spcPts val="0"/>
                        </a:spcBef>
                        <a:spcAft>
                          <a:spcPts val="0"/>
                        </a:spcAft>
                      </a:pPr>
                      <a:r>
                        <a:rPr lang="en-US" sz="1600" dirty="0">
                          <a:effectLst/>
                        </a:rPr>
                        <a:t>Objective</a:t>
                      </a:r>
                      <a:endParaRPr lang="en-US" sz="20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c>
                  <a:txBody>
                    <a:bodyPr/>
                    <a:lstStyle/>
                    <a:p>
                      <a:pPr marL="0" marR="0" algn="ctr">
                        <a:spcBef>
                          <a:spcPts val="0"/>
                        </a:spcBef>
                        <a:spcAft>
                          <a:spcPts val="0"/>
                        </a:spcAft>
                      </a:pPr>
                      <a:r>
                        <a:rPr lang="en-US" sz="1600" dirty="0">
                          <a:effectLst/>
                        </a:rPr>
                        <a:t>Exceeds Expectations</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c>
                  <a:txBody>
                    <a:bodyPr/>
                    <a:lstStyle/>
                    <a:p>
                      <a:pPr marL="0" marR="0" algn="ctr">
                        <a:spcBef>
                          <a:spcPts val="0"/>
                        </a:spcBef>
                        <a:spcAft>
                          <a:spcPts val="0"/>
                        </a:spcAft>
                      </a:pPr>
                      <a:r>
                        <a:rPr lang="en-US" sz="1600">
                          <a:effectLst/>
                        </a:rPr>
                        <a:t>Meets Expectations</a:t>
                      </a:r>
                      <a:endParaRPr lang="en-US" sz="160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c>
                  <a:txBody>
                    <a:bodyPr/>
                    <a:lstStyle/>
                    <a:p>
                      <a:pPr marL="0" marR="0" algn="ctr">
                        <a:spcBef>
                          <a:spcPts val="0"/>
                        </a:spcBef>
                        <a:spcAft>
                          <a:spcPts val="0"/>
                        </a:spcAft>
                      </a:pPr>
                      <a:r>
                        <a:rPr lang="en-US" sz="1600">
                          <a:effectLst/>
                        </a:rPr>
                        <a:t>Approaching Expectations</a:t>
                      </a:r>
                      <a:endParaRPr lang="en-US" sz="160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c>
                  <a:txBody>
                    <a:bodyPr/>
                    <a:lstStyle/>
                    <a:p>
                      <a:pPr marL="0" marR="0" algn="ctr">
                        <a:spcBef>
                          <a:spcPts val="0"/>
                        </a:spcBef>
                        <a:spcAft>
                          <a:spcPts val="0"/>
                        </a:spcAft>
                      </a:pPr>
                      <a:r>
                        <a:rPr lang="en-US" sz="1600" dirty="0">
                          <a:effectLst/>
                        </a:rPr>
                        <a:t>Far Below Expectations</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r>
              <a:tr h="4186664">
                <a:tc>
                  <a:txBody>
                    <a:bodyPr/>
                    <a:lstStyle/>
                    <a:p>
                      <a:pPr marL="0" marR="0">
                        <a:spcBef>
                          <a:spcPts val="0"/>
                        </a:spcBef>
                        <a:spcAft>
                          <a:spcPts val="0"/>
                        </a:spcAft>
                      </a:pPr>
                      <a:r>
                        <a:rPr lang="en-US" sz="1600" dirty="0">
                          <a:effectLst/>
                        </a:rPr>
                        <a:t>As a group, the </a:t>
                      </a:r>
                      <a:r>
                        <a:rPr lang="en-US" sz="1600" dirty="0" smtClean="0">
                          <a:effectLst/>
                        </a:rPr>
                        <a:t>3rd</a:t>
                      </a:r>
                      <a:r>
                        <a:rPr lang="en-US" sz="1100" dirty="0" smtClean="0">
                          <a:effectLst/>
                        </a:rPr>
                        <a:t> </a:t>
                      </a:r>
                      <a:r>
                        <a:rPr lang="en-US" sz="1600" dirty="0">
                          <a:effectLst/>
                        </a:rPr>
                        <a:t>grade students will </a:t>
                      </a:r>
                      <a:r>
                        <a:rPr lang="en-US" sz="1600" dirty="0" smtClean="0">
                          <a:effectLst/>
                        </a:rPr>
                        <a:t>complete</a:t>
                      </a:r>
                      <a:r>
                        <a:rPr lang="en-US" sz="1600" baseline="0" dirty="0" smtClean="0">
                          <a:effectLst/>
                        </a:rPr>
                        <a:t> the Venn Diagram listed </a:t>
                      </a:r>
                      <a:r>
                        <a:rPr lang="en-US" sz="1600" dirty="0" smtClean="0">
                          <a:effectLst/>
                        </a:rPr>
                        <a:t>at </a:t>
                      </a:r>
                      <a:r>
                        <a:rPr lang="en-US" sz="1600" dirty="0">
                          <a:effectLst/>
                        </a:rPr>
                        <a:t>least </a:t>
                      </a:r>
                      <a:r>
                        <a:rPr lang="en-US" sz="1600" dirty="0" smtClean="0">
                          <a:effectLst/>
                        </a:rPr>
                        <a:t>3 </a:t>
                      </a:r>
                      <a:r>
                        <a:rPr lang="en-US" sz="1600" baseline="0" dirty="0" smtClean="0">
                          <a:effectLst/>
                        </a:rPr>
                        <a:t>examples to place in each section of the diagram and has </a:t>
                      </a:r>
                      <a:r>
                        <a:rPr lang="en-US" sz="1600" dirty="0" smtClean="0">
                          <a:effectLst/>
                        </a:rPr>
                        <a:t> listed more than 3  or 4 book</a:t>
                      </a:r>
                      <a:r>
                        <a:rPr lang="en-US" sz="1600" baseline="0" dirty="0" smtClean="0">
                          <a:effectLst/>
                        </a:rPr>
                        <a:t> titles </a:t>
                      </a:r>
                      <a:r>
                        <a:rPr lang="en-US" sz="1600" dirty="0" smtClean="0">
                          <a:effectLst/>
                        </a:rPr>
                        <a:t> from which they got their examples. </a:t>
                      </a:r>
                      <a:r>
                        <a:rPr lang="en-US" sz="1200" dirty="0">
                          <a:effectLst/>
                        </a:rPr>
                        <a:t> </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60000"/>
                        <a:lumOff val="40000"/>
                      </a:schemeClr>
                    </a:solidFill>
                  </a:tcPr>
                </a:tc>
                <a:tc>
                  <a:txBody>
                    <a:bodyPr/>
                    <a:lstStyle/>
                    <a:p>
                      <a:pPr marL="0" marR="0">
                        <a:spcBef>
                          <a:spcPts val="0"/>
                        </a:spcBef>
                        <a:spcAft>
                          <a:spcPts val="0"/>
                        </a:spcAft>
                      </a:pPr>
                      <a:r>
                        <a:rPr lang="en-US" sz="1600" dirty="0">
                          <a:effectLst/>
                        </a:rPr>
                        <a:t>The student has listed </a:t>
                      </a:r>
                      <a:r>
                        <a:rPr lang="en-US" sz="1600" dirty="0" smtClean="0">
                          <a:effectLst/>
                        </a:rPr>
                        <a:t>at least</a:t>
                      </a:r>
                      <a:r>
                        <a:rPr lang="en-US" sz="1600" baseline="0" dirty="0" smtClean="0">
                          <a:effectLst/>
                        </a:rPr>
                        <a:t> </a:t>
                      </a:r>
                      <a:r>
                        <a:rPr lang="en-US" sz="1600" baseline="0" dirty="0" smtClean="0">
                          <a:effectLst/>
                        </a:rPr>
                        <a:t>3 examples </a:t>
                      </a:r>
                      <a:r>
                        <a:rPr lang="en-US" sz="1600" baseline="0" dirty="0" smtClean="0">
                          <a:effectLst/>
                        </a:rPr>
                        <a:t>to place in each section of the diagram and has </a:t>
                      </a:r>
                      <a:r>
                        <a:rPr lang="en-US" sz="1600" dirty="0" smtClean="0">
                          <a:effectLst/>
                        </a:rPr>
                        <a:t> </a:t>
                      </a:r>
                      <a:r>
                        <a:rPr lang="en-US" sz="1600" dirty="0">
                          <a:effectLst/>
                        </a:rPr>
                        <a:t>listed more than </a:t>
                      </a:r>
                      <a:r>
                        <a:rPr lang="en-US" sz="1600" dirty="0" smtClean="0">
                          <a:effectLst/>
                        </a:rPr>
                        <a:t>3 book</a:t>
                      </a:r>
                      <a:r>
                        <a:rPr lang="en-US" sz="1600" baseline="0" dirty="0" smtClean="0">
                          <a:effectLst/>
                        </a:rPr>
                        <a:t> titles </a:t>
                      </a:r>
                      <a:r>
                        <a:rPr lang="en-US" sz="1600" dirty="0" smtClean="0">
                          <a:effectLst/>
                        </a:rPr>
                        <a:t> </a:t>
                      </a:r>
                      <a:r>
                        <a:rPr lang="en-US" sz="1600" dirty="0">
                          <a:effectLst/>
                        </a:rPr>
                        <a:t>from </a:t>
                      </a:r>
                      <a:r>
                        <a:rPr lang="en-US" sz="1600" dirty="0" smtClean="0">
                          <a:effectLst/>
                        </a:rPr>
                        <a:t>which they got their examples.  </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60000"/>
                        <a:lumOff val="40000"/>
                      </a:schemeClr>
                    </a:solidFill>
                  </a:tcPr>
                </a:tc>
                <a:tc>
                  <a:txBody>
                    <a:bodyPr/>
                    <a:lstStyle/>
                    <a:p>
                      <a:pPr marL="0" marR="0">
                        <a:spcBef>
                          <a:spcPts val="0"/>
                        </a:spcBef>
                        <a:spcAft>
                          <a:spcPts val="0"/>
                        </a:spcAft>
                      </a:pPr>
                      <a:r>
                        <a:rPr lang="en-US" sz="1600" dirty="0" smtClean="0">
                          <a:effectLst/>
                        </a:rPr>
                        <a:t>The student has listed at least</a:t>
                      </a:r>
                      <a:r>
                        <a:rPr lang="en-US" sz="1600" baseline="0" dirty="0" smtClean="0">
                          <a:effectLst/>
                        </a:rPr>
                        <a:t> 2 examples to place in each section of the diagram and has </a:t>
                      </a:r>
                      <a:r>
                        <a:rPr lang="en-US" sz="1600" dirty="0" smtClean="0">
                          <a:effectLst/>
                        </a:rPr>
                        <a:t> listed more than 2 book</a:t>
                      </a:r>
                      <a:r>
                        <a:rPr lang="en-US" sz="1600" baseline="0" dirty="0" smtClean="0">
                          <a:effectLst/>
                        </a:rPr>
                        <a:t> titles </a:t>
                      </a:r>
                      <a:r>
                        <a:rPr lang="en-US" sz="1600" dirty="0" smtClean="0">
                          <a:effectLst/>
                        </a:rPr>
                        <a:t> from which they got their examples.  </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60000"/>
                        <a:lumOff val="40000"/>
                      </a:schemeClr>
                    </a:solidFill>
                  </a:tcPr>
                </a:tc>
                <a:tc>
                  <a:txBody>
                    <a:bodyPr/>
                    <a:lstStyle/>
                    <a:p>
                      <a:pPr marL="0" marR="0">
                        <a:spcBef>
                          <a:spcPts val="0"/>
                        </a:spcBef>
                        <a:spcAft>
                          <a:spcPts val="0"/>
                        </a:spcAft>
                      </a:pPr>
                      <a:r>
                        <a:rPr lang="en-US" sz="1600" dirty="0" smtClean="0">
                          <a:effectLst/>
                        </a:rPr>
                        <a:t>The student has listed at least</a:t>
                      </a:r>
                      <a:r>
                        <a:rPr lang="en-US" sz="1600" baseline="0" dirty="0" smtClean="0">
                          <a:effectLst/>
                        </a:rPr>
                        <a:t> 1 examples to place in each section of the diagram and has </a:t>
                      </a:r>
                      <a:r>
                        <a:rPr lang="en-US" sz="1600" dirty="0" smtClean="0">
                          <a:effectLst/>
                        </a:rPr>
                        <a:t> listed more than 2 book</a:t>
                      </a:r>
                      <a:r>
                        <a:rPr lang="en-US" sz="1600" baseline="0" dirty="0" smtClean="0">
                          <a:effectLst/>
                        </a:rPr>
                        <a:t> titles </a:t>
                      </a:r>
                      <a:r>
                        <a:rPr lang="en-US" sz="1600" dirty="0" smtClean="0">
                          <a:effectLst/>
                        </a:rPr>
                        <a:t> from which they got their examples.  </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60000"/>
                        <a:lumOff val="40000"/>
                      </a:schemeClr>
                    </a:solidFill>
                  </a:tcPr>
                </a:tc>
                <a:tc>
                  <a:txBody>
                    <a:bodyPr/>
                    <a:lstStyle/>
                    <a:p>
                      <a:pPr marL="0" marR="0">
                        <a:spcBef>
                          <a:spcPts val="0"/>
                        </a:spcBef>
                        <a:spcAft>
                          <a:spcPts val="0"/>
                        </a:spcAft>
                      </a:pPr>
                      <a:r>
                        <a:rPr lang="en-US" sz="1600" dirty="0" smtClean="0">
                          <a:effectLst/>
                        </a:rPr>
                        <a:t>The student has listed at least</a:t>
                      </a:r>
                      <a:r>
                        <a:rPr lang="en-US" sz="1600" baseline="0" dirty="0" smtClean="0">
                          <a:effectLst/>
                        </a:rPr>
                        <a:t> 1 examples to place in each section of the diagram and has </a:t>
                      </a:r>
                      <a:r>
                        <a:rPr lang="en-US" sz="1600" dirty="0" smtClean="0">
                          <a:effectLst/>
                        </a:rPr>
                        <a:t> listed more than 1</a:t>
                      </a:r>
                      <a:r>
                        <a:rPr lang="en-US" sz="1600" baseline="0" dirty="0" smtClean="0">
                          <a:effectLst/>
                        </a:rPr>
                        <a:t> </a:t>
                      </a:r>
                      <a:r>
                        <a:rPr lang="en-US" sz="1600" dirty="0" smtClean="0">
                          <a:effectLst/>
                        </a:rPr>
                        <a:t>book</a:t>
                      </a:r>
                      <a:r>
                        <a:rPr lang="en-US" sz="1600" baseline="0" dirty="0" smtClean="0">
                          <a:effectLst/>
                        </a:rPr>
                        <a:t> titles </a:t>
                      </a:r>
                      <a:r>
                        <a:rPr lang="en-US" sz="1600" dirty="0" smtClean="0">
                          <a:effectLst/>
                        </a:rPr>
                        <a:t> from which they got their examples.  </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60000"/>
                        <a:lumOff val="40000"/>
                      </a:schemeClr>
                    </a:solidFill>
                  </a:tcPr>
                </a:tc>
              </a:tr>
            </a:tbl>
          </a:graphicData>
        </a:graphic>
      </p:graphicFrame>
    </p:spTree>
    <p:extLst>
      <p:ext uri="{BB962C8B-B14F-4D97-AF65-F5344CB8AC3E}">
        <p14:creationId xmlns:p14="http://schemas.microsoft.com/office/powerpoint/2010/main" val="33849543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Lesson 5</a:t>
            </a:r>
            <a:br>
              <a:rPr lang="en-US" dirty="0" smtClean="0"/>
            </a:br>
            <a:r>
              <a:rPr lang="en-US" dirty="0" smtClean="0"/>
              <a:t>Objective</a:t>
            </a:r>
            <a:endParaRPr lang="en-US" dirty="0"/>
          </a:p>
        </p:txBody>
      </p:sp>
      <p:sp>
        <p:nvSpPr>
          <p:cNvPr id="6" name="Content Placeholder 2"/>
          <p:cNvSpPr txBox="1">
            <a:spLocks noGrp="1"/>
          </p:cNvSpPr>
          <p:nvPr>
            <p:ph idx="1"/>
          </p:nvPr>
        </p:nvSpPr>
        <p:spPr>
          <a:xfrm>
            <a:off x="497078" y="2255519"/>
            <a:ext cx="5793994" cy="4449623"/>
          </a:xfrm>
          <a:prstGeom prst="rect">
            <a:avLst/>
          </a:prstGeom>
          <a:solidFill>
            <a:srgbClr val="FFFFCC"/>
          </a:solidFill>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800" b="1" dirty="0" smtClean="0"/>
              <a:t>LESSON OBJECTIVE:</a:t>
            </a:r>
            <a:endParaRPr lang="en-US" sz="2800" dirty="0" smtClean="0"/>
          </a:p>
          <a:p>
            <a:r>
              <a:rPr lang="en-US" sz="2800" dirty="0" smtClean="0"/>
              <a:t>With a partner, the students will individually read the story and then retell the story to their partner.  </a:t>
            </a:r>
          </a:p>
          <a:p>
            <a:r>
              <a:rPr lang="en-US" sz="2800" dirty="0" smtClean="0"/>
              <a:t>The students will use a </a:t>
            </a:r>
            <a:r>
              <a:rPr lang="en-US" sz="2800" b="1" i="1" dirty="0" smtClean="0"/>
              <a:t>compare &amp; contrast matrix </a:t>
            </a:r>
            <a:r>
              <a:rPr lang="en-US" sz="2800" dirty="0" smtClean="0"/>
              <a:t>strategy for the stories that were read this week.  </a:t>
            </a:r>
          </a:p>
          <a:p>
            <a:r>
              <a:rPr lang="en-US" sz="2800" dirty="0"/>
              <a:t> </a:t>
            </a:r>
            <a:r>
              <a:rPr lang="en-US" sz="2800" dirty="0" smtClean="0"/>
              <a:t>Students will include examples that they have learned about figurative language on the (</a:t>
            </a:r>
            <a:r>
              <a:rPr lang="en-US" sz="2800" b="1" i="1" dirty="0" smtClean="0"/>
              <a:t>L</a:t>
            </a:r>
            <a:r>
              <a:rPr lang="en-US" sz="2800" dirty="0" smtClean="0"/>
              <a:t>) on </a:t>
            </a:r>
            <a:r>
              <a:rPr lang="en-US" sz="2800" i="1" dirty="0" smtClean="0"/>
              <a:t>KW</a:t>
            </a:r>
            <a:r>
              <a:rPr lang="en-US" sz="2800" b="1" i="1" dirty="0" smtClean="0"/>
              <a:t>L</a:t>
            </a:r>
            <a:r>
              <a:rPr lang="en-US" sz="2800" i="1" dirty="0" smtClean="0"/>
              <a:t> </a:t>
            </a:r>
            <a:r>
              <a:rPr lang="en-US" sz="2800" dirty="0" smtClean="0"/>
              <a:t>Chart.</a:t>
            </a:r>
          </a:p>
          <a:p>
            <a:endParaRPr lang="en-US" sz="2800" dirty="0" smtClean="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664" y="2351756"/>
            <a:ext cx="4257294" cy="420053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9347656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4294967295"/>
          </p:nvPr>
        </p:nvSpPr>
        <p:spPr>
          <a:xfrm>
            <a:off x="0" y="141097"/>
            <a:ext cx="8826500" cy="2476500"/>
          </a:xfrm>
        </p:spPr>
        <p:txBody>
          <a:bodyPr>
            <a:normAutofit/>
          </a:bodyPr>
          <a:lstStyle/>
          <a:p>
            <a:pPr marL="0" indent="0">
              <a:buNone/>
            </a:pPr>
            <a:endParaRPr lang="en-US" sz="2800" dirty="0" smtClean="0"/>
          </a:p>
          <a:p>
            <a:pPr marL="0" indent="0">
              <a:buNone/>
            </a:pPr>
            <a:r>
              <a:rPr lang="en-US" sz="2800" dirty="0" smtClean="0"/>
              <a:t> </a:t>
            </a:r>
            <a:endParaRPr lang="en-US" sz="2800" dirty="0"/>
          </a:p>
        </p:txBody>
      </p:sp>
      <p:sp>
        <p:nvSpPr>
          <p:cNvPr id="4" name="Content Placeholder 2"/>
          <p:cNvSpPr txBox="1">
            <a:spLocks/>
          </p:cNvSpPr>
          <p:nvPr/>
        </p:nvSpPr>
        <p:spPr>
          <a:xfrm>
            <a:off x="353568" y="998172"/>
            <a:ext cx="11106912" cy="62301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t>With a partner the students will read the story </a:t>
            </a:r>
            <a:r>
              <a:rPr lang="en-US" sz="2400" b="1" i="1" dirty="0" smtClean="0"/>
              <a:t>Purple, Green and Yellow,</a:t>
            </a:r>
            <a:r>
              <a:rPr lang="en-US" sz="2400" dirty="0" smtClean="0"/>
              <a:t> and </a:t>
            </a:r>
            <a:r>
              <a:rPr lang="en-US" sz="2400" dirty="0"/>
              <a:t>retell the story to their partner.  </a:t>
            </a:r>
            <a:endParaRPr lang="en-US" sz="2400" dirty="0" smtClean="0"/>
          </a:p>
          <a:p>
            <a:r>
              <a:rPr lang="en-US" sz="2400" dirty="0" smtClean="0"/>
              <a:t>Students will search for figurative language in the story and write down any examples that they find.</a:t>
            </a:r>
          </a:p>
          <a:p>
            <a:r>
              <a:rPr lang="en-US" sz="2400" dirty="0" smtClean="0"/>
              <a:t>The teacher will scaffold how to use the matrix by entering examples.</a:t>
            </a:r>
          </a:p>
          <a:p>
            <a:r>
              <a:rPr lang="en-US" sz="2400" dirty="0" smtClean="0"/>
              <a:t>The teacher will give the graphic organizer from the next slide </a:t>
            </a:r>
            <a:r>
              <a:rPr lang="en-US" sz="2400" dirty="0"/>
              <a:t>to the students</a:t>
            </a:r>
            <a:r>
              <a:rPr lang="en-US" sz="2400" dirty="0" smtClean="0"/>
              <a:t>.</a:t>
            </a:r>
          </a:p>
          <a:p>
            <a:r>
              <a:rPr lang="en-US" sz="2400" dirty="0"/>
              <a:t>S</a:t>
            </a:r>
            <a:r>
              <a:rPr lang="en-US" sz="2400" dirty="0" smtClean="0"/>
              <a:t>tudents will use the next slide to enter data on the compare and contrast matrix. </a:t>
            </a:r>
            <a:endParaRPr lang="en-US" sz="2400" dirty="0"/>
          </a:p>
          <a:p>
            <a:r>
              <a:rPr lang="en-US" sz="2400" dirty="0"/>
              <a:t>The students will </a:t>
            </a:r>
            <a:r>
              <a:rPr lang="en-US" sz="2400" dirty="0" smtClean="0"/>
              <a:t>use the </a:t>
            </a:r>
            <a:r>
              <a:rPr lang="en-US" sz="2400" b="1" i="1" dirty="0" smtClean="0"/>
              <a:t>compare </a:t>
            </a:r>
            <a:r>
              <a:rPr lang="en-US" sz="2400" b="1" i="1" dirty="0"/>
              <a:t>&amp; contrast matrix </a:t>
            </a:r>
            <a:r>
              <a:rPr lang="en-US" sz="2400" dirty="0"/>
              <a:t>strategy </a:t>
            </a:r>
            <a:r>
              <a:rPr lang="en-US" sz="2400" dirty="0" smtClean="0"/>
              <a:t>for the </a:t>
            </a:r>
            <a:r>
              <a:rPr lang="en-US" sz="2400" dirty="0"/>
              <a:t>stories that </a:t>
            </a:r>
            <a:r>
              <a:rPr lang="en-US" sz="2400" dirty="0" smtClean="0"/>
              <a:t>they </a:t>
            </a:r>
            <a:r>
              <a:rPr lang="en-US" sz="2400" dirty="0"/>
              <a:t>read this week.  </a:t>
            </a:r>
          </a:p>
          <a:p>
            <a:r>
              <a:rPr lang="en-US" sz="2400" dirty="0"/>
              <a:t> Students will include examples that they have learned about figurative language on the (</a:t>
            </a:r>
            <a:r>
              <a:rPr lang="en-US" sz="2400" b="1" i="1" dirty="0"/>
              <a:t>L</a:t>
            </a:r>
            <a:r>
              <a:rPr lang="en-US" sz="2400" dirty="0"/>
              <a:t>) on </a:t>
            </a:r>
            <a:r>
              <a:rPr lang="en-US" sz="2400" i="1" dirty="0"/>
              <a:t>KW</a:t>
            </a:r>
            <a:r>
              <a:rPr lang="en-US" sz="2400" b="1" i="1" dirty="0"/>
              <a:t>L</a:t>
            </a:r>
            <a:r>
              <a:rPr lang="en-US" sz="2400" i="1" dirty="0"/>
              <a:t> </a:t>
            </a:r>
            <a:r>
              <a:rPr lang="en-US" sz="2400" dirty="0"/>
              <a:t>Chart.</a:t>
            </a:r>
          </a:p>
          <a:p>
            <a:r>
              <a:rPr lang="en-US" sz="2400" dirty="0" smtClean="0"/>
              <a:t> </a:t>
            </a:r>
          </a:p>
          <a:p>
            <a:endParaRPr lang="en-US" sz="2400" dirty="0"/>
          </a:p>
        </p:txBody>
      </p:sp>
      <p:sp>
        <p:nvSpPr>
          <p:cNvPr id="5" name="TextBox 4"/>
          <p:cNvSpPr txBox="1"/>
          <p:nvPr/>
        </p:nvSpPr>
        <p:spPr>
          <a:xfrm>
            <a:off x="804672" y="221157"/>
            <a:ext cx="4815840" cy="646331"/>
          </a:xfrm>
          <a:prstGeom prst="rect">
            <a:avLst/>
          </a:prstGeom>
          <a:solidFill>
            <a:schemeClr val="tx2">
              <a:lumMod val="75000"/>
            </a:schemeClr>
          </a:solidFill>
        </p:spPr>
        <p:txBody>
          <a:bodyPr wrap="square" rtlCol="0">
            <a:spAutoFit/>
          </a:bodyPr>
          <a:lstStyle/>
          <a:p>
            <a:r>
              <a:rPr lang="en-US" sz="3600" dirty="0" smtClean="0">
                <a:solidFill>
                  <a:schemeClr val="bg1"/>
                </a:solidFill>
              </a:rPr>
              <a:t>Lesson </a:t>
            </a:r>
            <a:r>
              <a:rPr lang="en-US" sz="3600" dirty="0">
                <a:solidFill>
                  <a:schemeClr val="bg1"/>
                </a:solidFill>
              </a:rPr>
              <a:t>5</a:t>
            </a:r>
            <a:r>
              <a:rPr lang="en-US" sz="3600" dirty="0" smtClean="0">
                <a:solidFill>
                  <a:schemeClr val="bg1"/>
                </a:solidFill>
              </a:rPr>
              <a:t> Procedure</a:t>
            </a:r>
            <a:endParaRPr lang="en-US" sz="3600" dirty="0">
              <a:solidFill>
                <a:schemeClr val="bg1"/>
              </a:solidFill>
            </a:endParaRPr>
          </a:p>
        </p:txBody>
      </p:sp>
    </p:spTree>
    <p:extLst>
      <p:ext uri="{BB962C8B-B14F-4D97-AF65-F5344CB8AC3E}">
        <p14:creationId xmlns:p14="http://schemas.microsoft.com/office/powerpoint/2010/main" val="28456191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4294967295"/>
            <p:extLst>
              <p:ext uri="{D42A27DB-BD31-4B8C-83A1-F6EECF244321}">
                <p14:modId xmlns:p14="http://schemas.microsoft.com/office/powerpoint/2010/main" val="3279702533"/>
              </p:ext>
            </p:extLst>
          </p:nvPr>
        </p:nvGraphicFramePr>
        <p:xfrm>
          <a:off x="1645920" y="743712"/>
          <a:ext cx="8851392" cy="611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670048" y="97536"/>
            <a:ext cx="6510528" cy="584775"/>
          </a:xfrm>
          <a:prstGeom prst="rect">
            <a:avLst/>
          </a:prstGeom>
          <a:solidFill>
            <a:srgbClr val="FFFF00"/>
          </a:solidFill>
          <a:ln w="76200">
            <a:solidFill>
              <a:srgbClr val="000000"/>
            </a:solidFill>
          </a:ln>
        </p:spPr>
        <p:txBody>
          <a:bodyPr wrap="square" rtlCol="0">
            <a:spAutoFit/>
          </a:bodyPr>
          <a:lstStyle/>
          <a:p>
            <a:r>
              <a:rPr lang="en-US" sz="3200" dirty="0" smtClean="0"/>
              <a:t> Compare and Contrast Matrix</a:t>
            </a:r>
            <a:endParaRPr lang="en-US" sz="3200" dirty="0"/>
          </a:p>
        </p:txBody>
      </p:sp>
    </p:spTree>
    <p:extLst>
      <p:ext uri="{BB962C8B-B14F-4D97-AF65-F5344CB8AC3E}">
        <p14:creationId xmlns:p14="http://schemas.microsoft.com/office/powerpoint/2010/main" val="32357921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5 Assessment</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7" name="Content Placeholder 1"/>
          <p:cNvGraphicFramePr>
            <a:graphicFrameLocks/>
          </p:cNvGraphicFramePr>
          <p:nvPr>
            <p:extLst>
              <p:ext uri="{D42A27DB-BD31-4B8C-83A1-F6EECF244321}">
                <p14:modId xmlns:p14="http://schemas.microsoft.com/office/powerpoint/2010/main" val="3233108822"/>
              </p:ext>
            </p:extLst>
          </p:nvPr>
        </p:nvGraphicFramePr>
        <p:xfrm>
          <a:off x="-1" y="2194560"/>
          <a:ext cx="12192001" cy="4674344"/>
        </p:xfrm>
        <a:graphic>
          <a:graphicData uri="http://schemas.openxmlformats.org/drawingml/2006/table">
            <a:tbl>
              <a:tblPr firstRow="1" firstCol="1" lastRow="1" lastCol="1" bandRow="1" bandCol="1">
                <a:tableStyleId>{5C22544A-7EE6-4342-B048-85BDC9FD1C3A}</a:tableStyleId>
              </a:tblPr>
              <a:tblGrid>
                <a:gridCol w="2450593"/>
                <a:gridCol w="2426208"/>
                <a:gridCol w="2360852"/>
                <a:gridCol w="2369471"/>
                <a:gridCol w="2584877"/>
              </a:tblGrid>
              <a:tr h="476776">
                <a:tc>
                  <a:txBody>
                    <a:bodyPr/>
                    <a:lstStyle/>
                    <a:p>
                      <a:pPr marL="0" marR="0" algn="ctr">
                        <a:spcBef>
                          <a:spcPts val="0"/>
                        </a:spcBef>
                        <a:spcAft>
                          <a:spcPts val="0"/>
                        </a:spcAft>
                      </a:pPr>
                      <a:r>
                        <a:rPr lang="en-US" sz="1600" dirty="0">
                          <a:effectLst/>
                        </a:rPr>
                        <a:t>Lesson Learner</a:t>
                      </a:r>
                      <a:endParaRPr lang="en-US" sz="2000" dirty="0">
                        <a:effectLst/>
                      </a:endParaRPr>
                    </a:p>
                    <a:p>
                      <a:pPr marL="0" marR="0" algn="ctr">
                        <a:spcBef>
                          <a:spcPts val="0"/>
                        </a:spcBef>
                        <a:spcAft>
                          <a:spcPts val="0"/>
                        </a:spcAft>
                      </a:pPr>
                      <a:r>
                        <a:rPr lang="en-US" sz="1600" dirty="0">
                          <a:effectLst/>
                        </a:rPr>
                        <a:t>Objective</a:t>
                      </a:r>
                      <a:endParaRPr lang="en-US" sz="20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c>
                  <a:txBody>
                    <a:bodyPr/>
                    <a:lstStyle/>
                    <a:p>
                      <a:pPr marL="0" marR="0" algn="ctr">
                        <a:spcBef>
                          <a:spcPts val="0"/>
                        </a:spcBef>
                        <a:spcAft>
                          <a:spcPts val="0"/>
                        </a:spcAft>
                      </a:pPr>
                      <a:r>
                        <a:rPr lang="en-US" sz="1600" dirty="0">
                          <a:effectLst/>
                        </a:rPr>
                        <a:t>Exceeds Expectations</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c>
                  <a:txBody>
                    <a:bodyPr/>
                    <a:lstStyle/>
                    <a:p>
                      <a:pPr marL="0" marR="0" algn="ctr">
                        <a:spcBef>
                          <a:spcPts val="0"/>
                        </a:spcBef>
                        <a:spcAft>
                          <a:spcPts val="0"/>
                        </a:spcAft>
                      </a:pPr>
                      <a:r>
                        <a:rPr lang="en-US" sz="1600">
                          <a:effectLst/>
                        </a:rPr>
                        <a:t>Meets Expectations</a:t>
                      </a:r>
                      <a:endParaRPr lang="en-US" sz="160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c>
                  <a:txBody>
                    <a:bodyPr/>
                    <a:lstStyle/>
                    <a:p>
                      <a:pPr marL="0" marR="0" algn="ctr">
                        <a:spcBef>
                          <a:spcPts val="0"/>
                        </a:spcBef>
                        <a:spcAft>
                          <a:spcPts val="0"/>
                        </a:spcAft>
                      </a:pPr>
                      <a:r>
                        <a:rPr lang="en-US" sz="1600">
                          <a:effectLst/>
                        </a:rPr>
                        <a:t>Approaching Expectations</a:t>
                      </a:r>
                      <a:endParaRPr lang="en-US" sz="160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c>
                  <a:txBody>
                    <a:bodyPr/>
                    <a:lstStyle/>
                    <a:p>
                      <a:pPr marL="0" marR="0" algn="ctr">
                        <a:spcBef>
                          <a:spcPts val="0"/>
                        </a:spcBef>
                        <a:spcAft>
                          <a:spcPts val="0"/>
                        </a:spcAft>
                      </a:pPr>
                      <a:r>
                        <a:rPr lang="en-US" sz="1600" dirty="0">
                          <a:effectLst/>
                        </a:rPr>
                        <a:t>Far Below Expectations</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r>
              <a:tr h="4186664">
                <a:tc>
                  <a:txBody>
                    <a:bodyPr/>
                    <a:lstStyle/>
                    <a:p>
                      <a:r>
                        <a:rPr lang="en-US" sz="1600" dirty="0" smtClean="0">
                          <a:effectLst/>
                        </a:rPr>
                        <a:t>As a group, the 3rd</a:t>
                      </a:r>
                      <a:r>
                        <a:rPr lang="en-US" sz="1100" dirty="0" smtClean="0">
                          <a:effectLst/>
                        </a:rPr>
                        <a:t> </a:t>
                      </a:r>
                      <a:r>
                        <a:rPr lang="en-US" sz="1600" dirty="0" smtClean="0">
                          <a:effectLst/>
                        </a:rPr>
                        <a:t>grade students </a:t>
                      </a:r>
                      <a:r>
                        <a:rPr lang="en-US" sz="1600" dirty="0" smtClean="0"/>
                        <a:t>will demonstrate with 2 examples of each one of the 3 figurative languages on the Compare</a:t>
                      </a:r>
                      <a:r>
                        <a:rPr lang="en-US" sz="1600" baseline="0" dirty="0" smtClean="0"/>
                        <a:t> &amp; Contrast </a:t>
                      </a:r>
                      <a:r>
                        <a:rPr lang="en-US" sz="1600" b="1" i="1" dirty="0" smtClean="0"/>
                        <a:t> </a:t>
                      </a:r>
                      <a:r>
                        <a:rPr lang="en-US" sz="1600" dirty="0" smtClean="0"/>
                        <a:t>strategy, totaling 6.  Students will refer and neatly write down</a:t>
                      </a:r>
                      <a:r>
                        <a:rPr lang="en-US" sz="1600" baseline="0" dirty="0" smtClean="0"/>
                        <a:t> answers on graphic organizer. Students will use </a:t>
                      </a:r>
                      <a:r>
                        <a:rPr lang="en-US" sz="1600" dirty="0" smtClean="0"/>
                        <a:t>the text in the 5 stories</a:t>
                      </a:r>
                      <a:r>
                        <a:rPr lang="en-US" sz="1600" baseline="0" dirty="0" smtClean="0"/>
                        <a:t> to support their answers.  </a:t>
                      </a:r>
                      <a:r>
                        <a:rPr lang="en-US" sz="1600" dirty="0" smtClean="0"/>
                        <a:t> </a:t>
                      </a:r>
                    </a:p>
                  </a:txBody>
                  <a:tcPr marL="55013" marR="55013" marT="0" marB="0">
                    <a:solidFill>
                      <a:schemeClr val="tx2">
                        <a:lumMod val="60000"/>
                        <a:lumOff val="40000"/>
                      </a:schemeClr>
                    </a:solidFill>
                  </a:tcPr>
                </a:tc>
                <a:tc>
                  <a:txBody>
                    <a:bodyPr/>
                    <a:lstStyle/>
                    <a:p>
                      <a:r>
                        <a:rPr lang="en-US" sz="1600" dirty="0" smtClean="0">
                          <a:effectLst/>
                        </a:rPr>
                        <a:t> The students </a:t>
                      </a:r>
                      <a:r>
                        <a:rPr lang="en-US" sz="1600" dirty="0" smtClean="0"/>
                        <a:t>will demonstrate with 3 examples of each one of the 3 figurative languages on the Compare</a:t>
                      </a:r>
                      <a:r>
                        <a:rPr lang="en-US" sz="1600" baseline="0" dirty="0" smtClean="0"/>
                        <a:t> &amp; Contrast </a:t>
                      </a:r>
                      <a:r>
                        <a:rPr lang="en-US" sz="1600" b="1" i="1" dirty="0" smtClean="0"/>
                        <a:t> </a:t>
                      </a:r>
                      <a:r>
                        <a:rPr lang="en-US" sz="1600" dirty="0" smtClean="0"/>
                        <a:t>strategy, totaling 9.  Students will refer and neatly write down</a:t>
                      </a:r>
                      <a:r>
                        <a:rPr lang="en-US" sz="1600" baseline="0" dirty="0" smtClean="0"/>
                        <a:t> answers on graphic organizer. Students will use </a:t>
                      </a:r>
                      <a:r>
                        <a:rPr lang="en-US" sz="1600" dirty="0" smtClean="0"/>
                        <a:t>the text in the 5 stories</a:t>
                      </a:r>
                      <a:r>
                        <a:rPr lang="en-US" sz="1600" baseline="0" dirty="0" smtClean="0"/>
                        <a:t> to support their answers.  </a:t>
                      </a:r>
                      <a:r>
                        <a:rPr lang="en-US" sz="1600" dirty="0" smtClean="0"/>
                        <a:t> </a:t>
                      </a:r>
                    </a:p>
                  </a:txBody>
                  <a:tcPr marL="55013" marR="55013" marT="0" marB="0">
                    <a:solidFill>
                      <a:schemeClr val="tx2">
                        <a:lumMod val="60000"/>
                        <a:lumOff val="40000"/>
                      </a:schemeClr>
                    </a:solidFill>
                  </a:tcPr>
                </a:tc>
                <a:tc>
                  <a:txBody>
                    <a:bodyPr/>
                    <a:lstStyle/>
                    <a:p>
                      <a:r>
                        <a:rPr lang="en-US" sz="1600" dirty="0" smtClean="0">
                          <a:effectLst/>
                        </a:rPr>
                        <a:t>The </a:t>
                      </a:r>
                      <a:r>
                        <a:rPr lang="en-US" sz="1600" dirty="0" smtClean="0">
                          <a:effectLst/>
                        </a:rPr>
                        <a:t>students </a:t>
                      </a:r>
                      <a:r>
                        <a:rPr lang="en-US" sz="1600" dirty="0" smtClean="0"/>
                        <a:t>will demonstrate with 2 examples of each one of the 3 figurative languages on the Compare</a:t>
                      </a:r>
                      <a:r>
                        <a:rPr lang="en-US" sz="1600" baseline="0" dirty="0" smtClean="0"/>
                        <a:t> &amp; Contrast </a:t>
                      </a:r>
                      <a:r>
                        <a:rPr lang="en-US" sz="1600" b="1" i="1" dirty="0" smtClean="0"/>
                        <a:t> </a:t>
                      </a:r>
                      <a:r>
                        <a:rPr lang="en-US" sz="1600" dirty="0" smtClean="0"/>
                        <a:t>strategy, totaling 6  Students will refer and neatly write down</a:t>
                      </a:r>
                      <a:r>
                        <a:rPr lang="en-US" sz="1600" baseline="0" dirty="0" smtClean="0"/>
                        <a:t> answers on graphic organizer. Students will use </a:t>
                      </a:r>
                      <a:r>
                        <a:rPr lang="en-US" sz="1600" dirty="0" smtClean="0"/>
                        <a:t>the text in the 5 stories</a:t>
                      </a:r>
                      <a:r>
                        <a:rPr lang="en-US" sz="1600" baseline="0" dirty="0" smtClean="0"/>
                        <a:t> to support their answers.  </a:t>
                      </a:r>
                      <a:r>
                        <a:rPr lang="en-US" sz="1600" dirty="0" smtClean="0"/>
                        <a:t> </a:t>
                      </a:r>
                    </a:p>
                  </a:txBody>
                  <a:tcPr marL="55013" marR="55013" marT="0" marB="0">
                    <a:solidFill>
                      <a:schemeClr val="tx2">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effectLst/>
                        </a:rPr>
                        <a:t>The </a:t>
                      </a:r>
                      <a:r>
                        <a:rPr lang="en-US" sz="1600" dirty="0" smtClean="0">
                          <a:effectLst/>
                        </a:rPr>
                        <a:t>students </a:t>
                      </a:r>
                      <a:r>
                        <a:rPr lang="en-US" sz="1600" dirty="0" smtClean="0"/>
                        <a:t>will demonstrate with 2 examples of each one of the 2 figurative languages on the Compare</a:t>
                      </a:r>
                      <a:r>
                        <a:rPr lang="en-US" sz="1600" baseline="0" dirty="0" smtClean="0"/>
                        <a:t> &amp; Contrast </a:t>
                      </a:r>
                      <a:r>
                        <a:rPr lang="en-US" sz="1600" b="1" i="1" dirty="0" smtClean="0"/>
                        <a:t> </a:t>
                      </a:r>
                      <a:r>
                        <a:rPr lang="en-US" sz="1600" dirty="0" smtClean="0"/>
                        <a:t>strategy, totaling 4  Students will refer and neatly write down</a:t>
                      </a:r>
                      <a:r>
                        <a:rPr lang="en-US" sz="1600" baseline="0" dirty="0" smtClean="0"/>
                        <a:t> answers on graphic organizer. Students will use </a:t>
                      </a:r>
                      <a:r>
                        <a:rPr lang="en-US" sz="1600" dirty="0" smtClean="0"/>
                        <a:t>the text in the 4-3 stories</a:t>
                      </a:r>
                      <a:r>
                        <a:rPr lang="en-US" sz="1600" baseline="0" dirty="0" smtClean="0"/>
                        <a:t> to support their answers.  </a:t>
                      </a:r>
                      <a:r>
                        <a:rPr lang="en-US" sz="1600" dirty="0" smtClean="0"/>
                        <a:t> </a:t>
                      </a:r>
                    </a:p>
                    <a:p>
                      <a:pPr marL="0" marR="0">
                        <a:spcBef>
                          <a:spcPts val="0"/>
                        </a:spcBef>
                        <a:spcAft>
                          <a:spcPts val="0"/>
                        </a:spcAft>
                      </a:pPr>
                      <a:r>
                        <a:rPr lang="en-US" sz="1600" dirty="0" smtClean="0">
                          <a:effectLst/>
                        </a:rPr>
                        <a:t> </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60000"/>
                        <a:lumOff val="40000"/>
                      </a:schemeClr>
                    </a:solidFill>
                  </a:tcPr>
                </a:tc>
                <a:tc>
                  <a:txBody>
                    <a:bodyPr/>
                    <a:lstStyle/>
                    <a:p>
                      <a:r>
                        <a:rPr lang="en-US" sz="1600" dirty="0" smtClean="0">
                          <a:effectLst/>
                        </a:rPr>
                        <a:t>The </a:t>
                      </a:r>
                      <a:r>
                        <a:rPr lang="en-US" sz="1600" dirty="0" smtClean="0">
                          <a:effectLst/>
                        </a:rPr>
                        <a:t>students </a:t>
                      </a:r>
                      <a:r>
                        <a:rPr lang="en-US" sz="1600" dirty="0" smtClean="0"/>
                        <a:t>will demonstrate with 1 examples of each one of the 3 figurative languages on the Compare</a:t>
                      </a:r>
                      <a:r>
                        <a:rPr lang="en-US" sz="1600" baseline="0" dirty="0" smtClean="0"/>
                        <a:t> &amp; Contrast </a:t>
                      </a:r>
                      <a:r>
                        <a:rPr lang="en-US" sz="1600" b="1" i="1" dirty="0" smtClean="0"/>
                        <a:t> </a:t>
                      </a:r>
                      <a:r>
                        <a:rPr lang="en-US" sz="1600" dirty="0" smtClean="0"/>
                        <a:t>strategy, totaling 3.  Students will refer and neatly write down</a:t>
                      </a:r>
                      <a:r>
                        <a:rPr lang="en-US" sz="1600" baseline="0" dirty="0" smtClean="0"/>
                        <a:t> answers on graphic organizer. Students will use </a:t>
                      </a:r>
                      <a:r>
                        <a:rPr lang="en-US" sz="1600" dirty="0" smtClean="0"/>
                        <a:t>the text in the 3-2 stories</a:t>
                      </a:r>
                      <a:r>
                        <a:rPr lang="en-US" sz="1600" baseline="0" dirty="0" smtClean="0"/>
                        <a:t> to support their answers.  </a:t>
                      </a:r>
                      <a:r>
                        <a:rPr lang="en-US" sz="1600" dirty="0" smtClean="0"/>
                        <a:t> </a:t>
                      </a:r>
                    </a:p>
                  </a:txBody>
                  <a:tcPr marL="55013" marR="55013" marT="0" marB="0">
                    <a:solidFill>
                      <a:schemeClr val="tx2">
                        <a:lumMod val="60000"/>
                        <a:lumOff val="40000"/>
                      </a:schemeClr>
                    </a:solidFill>
                  </a:tcPr>
                </a:tc>
              </a:tr>
            </a:tbl>
          </a:graphicData>
        </a:graphic>
      </p:graphicFrame>
    </p:spTree>
    <p:extLst>
      <p:ext uri="{BB962C8B-B14F-4D97-AF65-F5344CB8AC3E}">
        <p14:creationId xmlns:p14="http://schemas.microsoft.com/office/powerpoint/2010/main" val="416355302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09345" y="984306"/>
            <a:ext cx="9874120" cy="2904950"/>
          </a:xfrm>
          <a:prstGeom prst="rect">
            <a:avLst/>
          </a:prstGeom>
        </p:spPr>
      </p:pic>
    </p:spTree>
    <p:extLst>
      <p:ext uri="{BB962C8B-B14F-4D97-AF65-F5344CB8AC3E}">
        <p14:creationId xmlns:p14="http://schemas.microsoft.com/office/powerpoint/2010/main" val="132815010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6176"/>
            <a:ext cx="12192000" cy="1292972"/>
          </a:xfrm>
        </p:spPr>
        <p:txBody>
          <a:bodyPr/>
          <a:lstStyle/>
          <a:p>
            <a:pPr algn="ctr"/>
            <a:r>
              <a:rPr lang="en-US" b="1" i="1" dirty="0" smtClean="0"/>
              <a:t>Lesson 1</a:t>
            </a:r>
            <a:br>
              <a:rPr lang="en-US" b="1" i="1" dirty="0" smtClean="0"/>
            </a:br>
            <a:r>
              <a:rPr lang="en-US" b="1" i="1" dirty="0" smtClean="0"/>
              <a:t> Objective</a:t>
            </a:r>
            <a:endParaRPr lang="en-US" b="1" i="1" dirty="0"/>
          </a:p>
        </p:txBody>
      </p:sp>
      <p:sp>
        <p:nvSpPr>
          <p:cNvPr id="3" name="Content Placeholder 2"/>
          <p:cNvSpPr>
            <a:spLocks noGrp="1"/>
          </p:cNvSpPr>
          <p:nvPr>
            <p:ph idx="1"/>
          </p:nvPr>
        </p:nvSpPr>
        <p:spPr>
          <a:xfrm>
            <a:off x="463297" y="2246531"/>
            <a:ext cx="7443836" cy="4442226"/>
          </a:xfrm>
          <a:solidFill>
            <a:srgbClr val="FFFFCC"/>
          </a:solidFill>
        </p:spPr>
        <p:txBody>
          <a:bodyPr>
            <a:normAutofit fontScale="70000" lnSpcReduction="20000"/>
          </a:bodyPr>
          <a:lstStyle/>
          <a:p>
            <a:r>
              <a:rPr lang="en-US" sz="3100" b="1" dirty="0" smtClean="0"/>
              <a:t>LESSON OBJECTIVE:</a:t>
            </a:r>
            <a:endParaRPr lang="en-US" sz="3100" dirty="0"/>
          </a:p>
          <a:p>
            <a:r>
              <a:rPr lang="en-US" sz="3100" dirty="0" smtClean="0"/>
              <a:t>As </a:t>
            </a:r>
            <a:r>
              <a:rPr lang="en-US" sz="3100" dirty="0"/>
              <a:t>a </a:t>
            </a:r>
            <a:r>
              <a:rPr lang="en-US" sz="3100" dirty="0" smtClean="0"/>
              <a:t>whole group, the </a:t>
            </a:r>
            <a:r>
              <a:rPr lang="en-US" sz="3100" dirty="0"/>
              <a:t>3</a:t>
            </a:r>
            <a:r>
              <a:rPr lang="en-US" sz="3100" baseline="30000" dirty="0"/>
              <a:t>rd</a:t>
            </a:r>
            <a:r>
              <a:rPr lang="en-US" sz="3100" dirty="0"/>
              <a:t> grade students </a:t>
            </a:r>
            <a:r>
              <a:rPr lang="en-US" sz="3100" dirty="0" smtClean="0"/>
              <a:t>will discuss what they KNOW and WANT know about figurative language, and place it on the </a:t>
            </a:r>
            <a:r>
              <a:rPr lang="en-US" sz="3100" b="1" i="1" dirty="0" smtClean="0"/>
              <a:t>KWL Chart</a:t>
            </a:r>
            <a:r>
              <a:rPr lang="en-US" sz="3100" dirty="0" smtClean="0"/>
              <a:t>.</a:t>
            </a:r>
          </a:p>
          <a:p>
            <a:r>
              <a:rPr lang="en-US" sz="3100" dirty="0" smtClean="0"/>
              <a:t>Then students will explore the </a:t>
            </a:r>
            <a:r>
              <a:rPr lang="en-US" sz="3100" b="1" i="1" dirty="0" smtClean="0"/>
              <a:t>web quest strategy </a:t>
            </a:r>
            <a:r>
              <a:rPr lang="en-US" sz="3100" dirty="0" smtClean="0"/>
              <a:t>on </a:t>
            </a:r>
            <a:r>
              <a:rPr lang="en-US" sz="3100" dirty="0" err="1" smtClean="0"/>
              <a:t>Zunal</a:t>
            </a:r>
            <a:r>
              <a:rPr lang="en-US" sz="3100" dirty="0" smtClean="0"/>
              <a:t>  </a:t>
            </a:r>
            <a:r>
              <a:rPr lang="en-US" sz="3100" b="1" dirty="0" smtClean="0">
                <a:hlinkClick r:id="rId2"/>
              </a:rPr>
              <a:t>figurative language</a:t>
            </a:r>
            <a:r>
              <a:rPr lang="en-US" sz="3100" b="1" dirty="0" smtClean="0"/>
              <a:t>, </a:t>
            </a:r>
            <a:r>
              <a:rPr lang="en-US" sz="3100" dirty="0" smtClean="0"/>
              <a:t>and investigate the </a:t>
            </a:r>
            <a:r>
              <a:rPr lang="en-US" sz="3100" dirty="0"/>
              <a:t>two </a:t>
            </a:r>
            <a:r>
              <a:rPr lang="en-US" sz="3100" dirty="0" smtClean="0"/>
              <a:t>examples of figurative language.  </a:t>
            </a:r>
          </a:p>
          <a:p>
            <a:r>
              <a:rPr lang="en-US" sz="3100" dirty="0"/>
              <a:t>S</a:t>
            </a:r>
            <a:r>
              <a:rPr lang="en-US" sz="3100" dirty="0" smtClean="0"/>
              <a:t>tudents will watch and listen to </a:t>
            </a:r>
            <a:r>
              <a:rPr lang="en-US" sz="3100" b="1" i="1" dirty="0" smtClean="0"/>
              <a:t>The Paper Bag Princess</a:t>
            </a:r>
            <a:r>
              <a:rPr lang="en-US" sz="3100" dirty="0" smtClean="0"/>
              <a:t>, an interactive story on Tumble Books</a:t>
            </a:r>
            <a:r>
              <a:rPr lang="en-US" sz="3100" dirty="0"/>
              <a:t> </a:t>
            </a:r>
            <a:r>
              <a:rPr lang="en-US" sz="3100" dirty="0" smtClean="0"/>
              <a:t>from the web quest. </a:t>
            </a:r>
          </a:p>
          <a:p>
            <a:r>
              <a:rPr lang="en-US" sz="3100" dirty="0" smtClean="0"/>
              <a:t>Students will then demonstrate their understanding of 2 types of figurative language with a definition, sentence with an example with illustrations.  </a:t>
            </a:r>
            <a:r>
              <a:rPr lang="en-US" sz="3100" dirty="0"/>
              <a:t>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6860" y="2456688"/>
            <a:ext cx="3400209" cy="402191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403797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82880" y="1450848"/>
            <a:ext cx="12009119" cy="6632448"/>
          </a:xfrm>
        </p:spPr>
        <p:txBody>
          <a:bodyPr/>
          <a:lstStyle/>
          <a:p>
            <a:r>
              <a:rPr lang="en-US" sz="2400" dirty="0" smtClean="0">
                <a:solidFill>
                  <a:schemeClr val="tx1">
                    <a:lumMod val="85000"/>
                    <a:lumOff val="15000"/>
                  </a:schemeClr>
                </a:solidFill>
              </a:rPr>
              <a:t>1. Students will talk in small groups and discuss what they already know about figurative language.  </a:t>
            </a:r>
            <a:br>
              <a:rPr lang="en-US" sz="2400" dirty="0" smtClean="0">
                <a:solidFill>
                  <a:schemeClr val="tx1">
                    <a:lumMod val="85000"/>
                    <a:lumOff val="15000"/>
                  </a:schemeClr>
                </a:solidFill>
              </a:rPr>
            </a:br>
            <a:r>
              <a:rPr lang="en-US" sz="2400" dirty="0" smtClean="0">
                <a:solidFill>
                  <a:schemeClr val="tx1">
                    <a:lumMod val="85000"/>
                    <a:lumOff val="15000"/>
                  </a:schemeClr>
                </a:solidFill>
              </a:rPr>
              <a:t>2. Students  will share with the whole group their answers, and the teacher will record their answers on the </a:t>
            </a:r>
            <a:r>
              <a:rPr lang="en-US" sz="2400" b="1" i="1" dirty="0" smtClean="0">
                <a:solidFill>
                  <a:schemeClr val="tx1">
                    <a:lumMod val="85000"/>
                    <a:lumOff val="15000"/>
                  </a:schemeClr>
                </a:solidFill>
              </a:rPr>
              <a:t>KW</a:t>
            </a:r>
            <a:r>
              <a:rPr lang="en-US" sz="2400" i="1" dirty="0" smtClean="0">
                <a:solidFill>
                  <a:schemeClr val="tx1">
                    <a:lumMod val="85000"/>
                    <a:lumOff val="15000"/>
                  </a:schemeClr>
                </a:solidFill>
              </a:rPr>
              <a:t>L</a:t>
            </a:r>
            <a:r>
              <a:rPr lang="en-US" sz="2400" dirty="0" smtClean="0">
                <a:solidFill>
                  <a:schemeClr val="tx1">
                    <a:lumMod val="85000"/>
                    <a:lumOff val="15000"/>
                  </a:schemeClr>
                </a:solidFill>
              </a:rPr>
              <a:t> Chart PowerPoint. (the </a:t>
            </a:r>
            <a:r>
              <a:rPr lang="en-US" sz="2400" b="1" i="1" dirty="0" smtClean="0">
                <a:solidFill>
                  <a:schemeClr val="tx1">
                    <a:lumMod val="85000"/>
                    <a:lumOff val="15000"/>
                  </a:schemeClr>
                </a:solidFill>
              </a:rPr>
              <a:t>KW</a:t>
            </a:r>
            <a:r>
              <a:rPr lang="en-US" sz="2400" dirty="0" smtClean="0">
                <a:solidFill>
                  <a:schemeClr val="tx1">
                    <a:lumMod val="85000"/>
                    <a:lumOff val="15000"/>
                  </a:schemeClr>
                </a:solidFill>
              </a:rPr>
              <a:t> parts)</a:t>
            </a:r>
            <a:br>
              <a:rPr lang="en-US" sz="2400" dirty="0" smtClean="0">
                <a:solidFill>
                  <a:schemeClr val="tx1">
                    <a:lumMod val="85000"/>
                    <a:lumOff val="15000"/>
                  </a:schemeClr>
                </a:solidFill>
              </a:rPr>
            </a:br>
            <a:r>
              <a:rPr lang="en-US" sz="2400" dirty="0" smtClean="0">
                <a:solidFill>
                  <a:schemeClr val="tx1">
                    <a:lumMod val="85000"/>
                    <a:lumOff val="15000"/>
                  </a:schemeClr>
                </a:solidFill>
              </a:rPr>
              <a:t>3. Students will go to the computer lab and explore the web quest.</a:t>
            </a:r>
            <a:br>
              <a:rPr lang="en-US" sz="2400" dirty="0" smtClean="0">
                <a:solidFill>
                  <a:schemeClr val="tx1">
                    <a:lumMod val="85000"/>
                    <a:lumOff val="15000"/>
                  </a:schemeClr>
                </a:solidFill>
              </a:rPr>
            </a:br>
            <a:r>
              <a:rPr lang="en-US" sz="2400" dirty="0" smtClean="0">
                <a:solidFill>
                  <a:schemeClr val="tx1">
                    <a:lumMod val="85000"/>
                    <a:lumOff val="15000"/>
                  </a:schemeClr>
                </a:solidFill>
              </a:rPr>
              <a:t>4. Students will watch and listen to figurative language video’s as well as </a:t>
            </a:r>
            <a:r>
              <a:rPr lang="en-US" sz="2400" b="1" i="1" dirty="0" smtClean="0">
                <a:solidFill>
                  <a:schemeClr val="tx1">
                    <a:lumMod val="85000"/>
                    <a:lumOff val="15000"/>
                  </a:schemeClr>
                </a:solidFill>
              </a:rPr>
              <a:t>The Paper Bag Princess</a:t>
            </a:r>
            <a:r>
              <a:rPr lang="en-US" sz="2400" i="1" dirty="0" smtClean="0">
                <a:solidFill>
                  <a:schemeClr val="tx1">
                    <a:lumMod val="85000"/>
                    <a:lumOff val="15000"/>
                  </a:schemeClr>
                </a:solidFill>
              </a:rPr>
              <a:t> </a:t>
            </a:r>
            <a:r>
              <a:rPr lang="en-US" sz="2400" dirty="0" smtClean="0">
                <a:solidFill>
                  <a:schemeClr val="tx1">
                    <a:lumMod val="85000"/>
                    <a:lumOff val="15000"/>
                  </a:schemeClr>
                </a:solidFill>
              </a:rPr>
              <a:t>story on the web quest. </a:t>
            </a:r>
            <a:br>
              <a:rPr lang="en-US" sz="2400" dirty="0" smtClean="0">
                <a:solidFill>
                  <a:schemeClr val="tx1">
                    <a:lumMod val="85000"/>
                    <a:lumOff val="15000"/>
                  </a:schemeClr>
                </a:solidFill>
              </a:rPr>
            </a:br>
            <a:r>
              <a:rPr lang="en-US" sz="2400" dirty="0" smtClean="0">
                <a:solidFill>
                  <a:schemeClr val="tx1">
                    <a:lumMod val="85000"/>
                    <a:lumOff val="15000"/>
                  </a:schemeClr>
                </a:solidFill>
              </a:rPr>
              <a:t>5. If students finish up early, they can explore other stories by Robert </a:t>
            </a:r>
            <a:r>
              <a:rPr lang="en-US" sz="2400" dirty="0" err="1" smtClean="0">
                <a:solidFill>
                  <a:schemeClr val="tx1">
                    <a:lumMod val="85000"/>
                    <a:lumOff val="15000"/>
                  </a:schemeClr>
                </a:solidFill>
              </a:rPr>
              <a:t>Munsch</a:t>
            </a:r>
            <a:r>
              <a:rPr lang="en-US" sz="2400" dirty="0" smtClean="0">
                <a:solidFill>
                  <a:schemeClr val="tx1">
                    <a:lumMod val="85000"/>
                    <a:lumOff val="15000"/>
                  </a:schemeClr>
                </a:solidFill>
              </a:rPr>
              <a:t>. </a:t>
            </a:r>
            <a:br>
              <a:rPr lang="en-US" sz="2400" dirty="0" smtClean="0">
                <a:solidFill>
                  <a:schemeClr val="tx1">
                    <a:lumMod val="85000"/>
                    <a:lumOff val="15000"/>
                  </a:schemeClr>
                </a:solidFill>
              </a:rPr>
            </a:br>
            <a:r>
              <a:rPr lang="en-US" sz="2400" dirty="0" smtClean="0">
                <a:solidFill>
                  <a:schemeClr val="tx1">
                    <a:lumMod val="85000"/>
                    <a:lumOff val="15000"/>
                  </a:schemeClr>
                </a:solidFill>
              </a:rPr>
              <a:t/>
            </a:r>
            <a:br>
              <a:rPr lang="en-US" sz="2400" dirty="0" smtClean="0">
                <a:solidFill>
                  <a:schemeClr val="tx1">
                    <a:lumMod val="85000"/>
                    <a:lumOff val="15000"/>
                  </a:schemeClr>
                </a:solidFill>
              </a:rPr>
            </a:br>
            <a:r>
              <a:rPr lang="en-US" sz="2400" dirty="0" smtClean="0">
                <a:solidFill>
                  <a:schemeClr val="tx1">
                    <a:lumMod val="85000"/>
                    <a:lumOff val="15000"/>
                  </a:schemeClr>
                </a:solidFill>
              </a:rPr>
              <a:t>   </a:t>
            </a:r>
            <a:endParaRPr lang="en-US" sz="2400" dirty="0">
              <a:solidFill>
                <a:schemeClr val="tx1">
                  <a:lumMod val="85000"/>
                  <a:lumOff val="15000"/>
                </a:schemeClr>
              </a:solidFill>
            </a:endParaRPr>
          </a:p>
        </p:txBody>
      </p:sp>
      <p:sp>
        <p:nvSpPr>
          <p:cNvPr id="6" name="Rectangle 5"/>
          <p:cNvSpPr/>
          <p:nvPr/>
        </p:nvSpPr>
        <p:spPr>
          <a:xfrm>
            <a:off x="4060579" y="494437"/>
            <a:ext cx="4121641" cy="1754326"/>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Lesson 1 </a:t>
            </a:r>
            <a:br>
              <a:rPr lang="en-US" sz="5400" b="1" cap="none" spc="50" dirty="0" smtClean="0">
                <a:ln w="0"/>
                <a:solidFill>
                  <a:schemeClr val="bg2"/>
                </a:solidFill>
                <a:effectLst>
                  <a:innerShdw blurRad="63500" dist="50800" dir="13500000">
                    <a:srgbClr val="000000">
                      <a:alpha val="50000"/>
                    </a:srgbClr>
                  </a:innerShdw>
                </a:effectLst>
              </a:rPr>
            </a:br>
            <a:r>
              <a:rPr lang="en-US" sz="5400" b="1" cap="none" spc="50" dirty="0" smtClean="0">
                <a:ln w="0"/>
                <a:solidFill>
                  <a:schemeClr val="bg2"/>
                </a:solidFill>
                <a:effectLst>
                  <a:innerShdw blurRad="63500" dist="50800" dir="13500000">
                    <a:srgbClr val="000000">
                      <a:alpha val="50000"/>
                    </a:srgbClr>
                  </a:innerShdw>
                </a:effectLst>
              </a:rPr>
              <a:t>Procedure  </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971871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6087" y="1182624"/>
            <a:ext cx="11850624" cy="6632448"/>
          </a:xfrm>
        </p:spPr>
        <p:txBody>
          <a:bodyPr/>
          <a:lstStyle/>
          <a:p>
            <a:r>
              <a:rPr lang="en-US" sz="2400" dirty="0" smtClean="0">
                <a:solidFill>
                  <a:schemeClr val="tx1">
                    <a:lumMod val="85000"/>
                    <a:lumOff val="15000"/>
                  </a:schemeClr>
                </a:solidFill>
              </a:rPr>
              <a:t>6. Students will take notes as they find examples of Onamonapia and Alliterations during their web quest, and bring them back to the classroom to finish their graphic organizer.  </a:t>
            </a:r>
            <a:br>
              <a:rPr lang="en-US" sz="2400" dirty="0" smtClean="0">
                <a:solidFill>
                  <a:schemeClr val="tx1">
                    <a:lumMod val="85000"/>
                    <a:lumOff val="15000"/>
                  </a:schemeClr>
                </a:solidFill>
              </a:rPr>
            </a:br>
            <a:r>
              <a:rPr lang="en-US" sz="2400" dirty="0" smtClean="0">
                <a:solidFill>
                  <a:schemeClr val="tx1">
                    <a:lumMod val="85000"/>
                    <a:lumOff val="15000"/>
                  </a:schemeClr>
                </a:solidFill>
              </a:rPr>
              <a:t>7. Students will discuss their examples with their peers at their table. </a:t>
            </a:r>
            <a:br>
              <a:rPr lang="en-US" sz="2400" dirty="0" smtClean="0">
                <a:solidFill>
                  <a:schemeClr val="tx1">
                    <a:lumMod val="85000"/>
                    <a:lumOff val="15000"/>
                  </a:schemeClr>
                </a:solidFill>
              </a:rPr>
            </a:br>
            <a:r>
              <a:rPr lang="en-US" sz="2400" dirty="0" smtClean="0">
                <a:solidFill>
                  <a:schemeClr val="tx1">
                    <a:lumMod val="85000"/>
                    <a:lumOff val="15000"/>
                  </a:schemeClr>
                </a:solidFill>
              </a:rPr>
              <a:t>8. Students will present their paper to the class and then display their work out in the hall.</a:t>
            </a:r>
            <a:br>
              <a:rPr lang="en-US" sz="2400" dirty="0" smtClean="0">
                <a:solidFill>
                  <a:schemeClr val="tx1">
                    <a:lumMod val="85000"/>
                    <a:lumOff val="15000"/>
                  </a:schemeClr>
                </a:solidFill>
              </a:rPr>
            </a:br>
            <a:r>
              <a:rPr lang="en-US" sz="2400" dirty="0" smtClean="0">
                <a:solidFill>
                  <a:schemeClr val="tx1">
                    <a:lumMod val="85000"/>
                    <a:lumOff val="15000"/>
                  </a:schemeClr>
                </a:solidFill>
              </a:rPr>
              <a:t>9. We will discuss, share and write what we have learned on the KWL chart.  </a:t>
            </a:r>
            <a:br>
              <a:rPr lang="en-US" sz="2400" dirty="0" smtClean="0">
                <a:solidFill>
                  <a:schemeClr val="tx1">
                    <a:lumMod val="85000"/>
                    <a:lumOff val="15000"/>
                  </a:schemeClr>
                </a:solidFill>
              </a:rPr>
            </a:br>
            <a:r>
              <a:rPr lang="en-US" sz="2400" dirty="0" smtClean="0">
                <a:solidFill>
                  <a:schemeClr val="tx1">
                    <a:lumMod val="85000"/>
                    <a:lumOff val="15000"/>
                  </a:schemeClr>
                </a:solidFill>
              </a:rPr>
              <a:t>10.  Students will use the rubric to understand what is expected of them to.</a:t>
            </a:r>
            <a:r>
              <a:rPr lang="en-US" sz="2800" dirty="0" smtClean="0">
                <a:solidFill>
                  <a:schemeClr val="tx1">
                    <a:lumMod val="85000"/>
                    <a:lumOff val="15000"/>
                  </a:schemeClr>
                </a:solidFill>
              </a:rPr>
              <a:t/>
            </a:r>
            <a:br>
              <a:rPr lang="en-US" sz="2800" dirty="0" smtClean="0">
                <a:solidFill>
                  <a:schemeClr val="tx1">
                    <a:lumMod val="85000"/>
                    <a:lumOff val="15000"/>
                  </a:schemeClr>
                </a:solidFill>
              </a:rPr>
            </a:br>
            <a:r>
              <a:rPr lang="en-US" sz="2400" dirty="0" smtClean="0">
                <a:solidFill>
                  <a:schemeClr val="tx1">
                    <a:lumMod val="85000"/>
                    <a:lumOff val="15000"/>
                  </a:schemeClr>
                </a:solidFill>
              </a:rPr>
              <a:t/>
            </a:r>
            <a:br>
              <a:rPr lang="en-US" sz="2400" dirty="0" smtClean="0">
                <a:solidFill>
                  <a:schemeClr val="tx1">
                    <a:lumMod val="85000"/>
                    <a:lumOff val="15000"/>
                  </a:schemeClr>
                </a:solidFill>
              </a:rPr>
            </a:br>
            <a:r>
              <a:rPr lang="en-US" sz="2000" dirty="0" smtClean="0">
                <a:solidFill>
                  <a:schemeClr val="tx1">
                    <a:lumMod val="85000"/>
                    <a:lumOff val="15000"/>
                  </a:schemeClr>
                </a:solidFill>
              </a:rPr>
              <a:t>   </a:t>
            </a:r>
            <a:endParaRPr lang="en-US" sz="2000" dirty="0">
              <a:solidFill>
                <a:schemeClr val="tx1">
                  <a:lumMod val="85000"/>
                  <a:lumOff val="15000"/>
                </a:schemeClr>
              </a:solidFill>
            </a:endParaRPr>
          </a:p>
        </p:txBody>
      </p:sp>
      <p:sp>
        <p:nvSpPr>
          <p:cNvPr id="6" name="Rectangle 5"/>
          <p:cNvSpPr/>
          <p:nvPr/>
        </p:nvSpPr>
        <p:spPr>
          <a:xfrm>
            <a:off x="4060579" y="494437"/>
            <a:ext cx="4121641" cy="1754326"/>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Lesson 1 </a:t>
            </a:r>
            <a:br>
              <a:rPr lang="en-US" sz="5400" b="1" cap="none" spc="50" dirty="0" smtClean="0">
                <a:ln w="0"/>
                <a:solidFill>
                  <a:schemeClr val="bg2"/>
                </a:solidFill>
                <a:effectLst>
                  <a:innerShdw blurRad="63500" dist="50800" dir="13500000">
                    <a:srgbClr val="000000">
                      <a:alpha val="50000"/>
                    </a:srgbClr>
                  </a:innerShdw>
                </a:effectLst>
              </a:rPr>
            </a:br>
            <a:r>
              <a:rPr lang="en-US" sz="5400" b="1" cap="none" spc="50" dirty="0" smtClean="0">
                <a:ln w="0"/>
                <a:solidFill>
                  <a:schemeClr val="bg2"/>
                </a:solidFill>
                <a:effectLst>
                  <a:innerShdw blurRad="63500" dist="50800" dir="13500000">
                    <a:srgbClr val="000000">
                      <a:alpha val="50000"/>
                    </a:srgbClr>
                  </a:innerShdw>
                </a:effectLst>
              </a:rPr>
              <a:t>Procedure  </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910200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2169465473"/>
              </p:ext>
            </p:extLst>
          </p:nvPr>
        </p:nvGraphicFramePr>
        <p:xfrm>
          <a:off x="451104" y="1767840"/>
          <a:ext cx="11228832" cy="509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4265334" y="592435"/>
            <a:ext cx="3635932" cy="923330"/>
          </a:xfrm>
          <a:prstGeom prst="rect">
            <a:avLst/>
          </a:prstGeom>
          <a:noFill/>
        </p:spPr>
        <p:txBody>
          <a:bodyPr wrap="none" lIns="91440" tIns="45720" rIns="91440" bIns="45720">
            <a:spAutoFit/>
          </a:bodyPr>
          <a:lstStyle/>
          <a:p>
            <a:pPr algn="ctr"/>
            <a:r>
              <a:rPr lang="en-US" sz="5400" b="1" cap="none" spc="50" dirty="0" smtClean="0">
                <a:ln w="0"/>
                <a:solidFill>
                  <a:schemeClr val="tx2">
                    <a:lumMod val="60000"/>
                    <a:lumOff val="40000"/>
                  </a:schemeClr>
                </a:solidFill>
                <a:effectLst>
                  <a:innerShdw blurRad="63500" dist="50800" dir="13500000">
                    <a:srgbClr val="000000">
                      <a:alpha val="50000"/>
                    </a:srgbClr>
                  </a:innerShdw>
                </a:effectLst>
              </a:rPr>
              <a:t>KWL Chart</a:t>
            </a:r>
            <a:endParaRPr lang="en-US" sz="5400" b="1" cap="none" spc="50" dirty="0">
              <a:ln w="0"/>
              <a:solidFill>
                <a:schemeClr val="tx2">
                  <a:lumMod val="60000"/>
                  <a:lumOff val="40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73508399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i="1" dirty="0" smtClean="0">
                <a:solidFill>
                  <a:schemeClr val="bg1"/>
                </a:solidFill>
              </a:rPr>
              <a:t>Lesson 1</a:t>
            </a:r>
            <a:br>
              <a:rPr lang="en-US" sz="3600" b="1" i="1" dirty="0" smtClean="0">
                <a:solidFill>
                  <a:schemeClr val="bg1"/>
                </a:solidFill>
              </a:rPr>
            </a:br>
            <a:r>
              <a:rPr lang="en-US" sz="3600" b="1" i="1" dirty="0" smtClean="0">
                <a:solidFill>
                  <a:schemeClr val="bg1"/>
                </a:solidFill>
              </a:rPr>
              <a:t>Assessment</a:t>
            </a:r>
            <a:endParaRPr lang="en-US" sz="3600" b="1" i="1" dirty="0">
              <a:solidFill>
                <a:schemeClr val="bg1"/>
              </a:solidFill>
            </a:endParaRPr>
          </a:p>
        </p:txBody>
      </p:sp>
      <p:sp>
        <p:nvSpPr>
          <p:cNvPr id="7" name="Content Placeholder 6"/>
          <p:cNvSpPr>
            <a:spLocks noGrp="1"/>
          </p:cNvSpPr>
          <p:nvPr>
            <p:ph idx="1"/>
          </p:nvPr>
        </p:nvSpPr>
        <p:spPr/>
        <p:txBody>
          <a:bodyPr>
            <a:normAutofit/>
          </a:bodyPr>
          <a:lstStyle/>
          <a:p>
            <a:r>
              <a:rPr lang="en-US" sz="1600" dirty="0" smtClean="0"/>
              <a:t>Formative Assessment – 10 Question Quiz on Tumble Books</a:t>
            </a:r>
          </a:p>
          <a:p>
            <a:r>
              <a:rPr lang="en-US" sz="1600" dirty="0"/>
              <a:t> </a:t>
            </a:r>
            <a:r>
              <a:rPr lang="en-US" sz="1600" dirty="0" smtClean="0"/>
              <a:t>Formative Assessment- Rubric on web quest</a:t>
            </a:r>
          </a:p>
          <a:p>
            <a:r>
              <a:rPr lang="en-US" sz="1600" dirty="0" smtClean="0"/>
              <a:t>Summative Assessment- Teacher assisting and assessing with the assignment during the computer lab and classroom work.</a:t>
            </a:r>
            <a:endParaRPr lang="en-US" sz="1200" dirty="0" smtClean="0"/>
          </a:p>
        </p:txBody>
      </p:sp>
      <p:sp>
        <p:nvSpPr>
          <p:cNvPr id="3" name="Content Placeholder 2"/>
          <p:cNvSpPr>
            <a:spLocks noGrp="1"/>
          </p:cNvSpPr>
          <p:nvPr>
            <p:ph type="body" sz="half" idx="4294967295"/>
          </p:nvPr>
        </p:nvSpPr>
        <p:spPr>
          <a:xfrm>
            <a:off x="0" y="2895600"/>
            <a:ext cx="2792413" cy="3128963"/>
          </a:xfrm>
        </p:spPr>
        <p:txBody>
          <a:bodyPr/>
          <a:lstStyle/>
          <a:p>
            <a:r>
              <a:rPr lang="en-US" dirty="0" smtClean="0"/>
              <a:t> </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980768905"/>
              </p:ext>
            </p:extLst>
          </p:nvPr>
        </p:nvGraphicFramePr>
        <p:xfrm>
          <a:off x="127002" y="1840481"/>
          <a:ext cx="12064998" cy="5318689"/>
        </p:xfrm>
        <a:graphic>
          <a:graphicData uri="http://schemas.openxmlformats.org/drawingml/2006/table">
            <a:tbl>
              <a:tblPr firstRow="1" bandRow="1">
                <a:tableStyleId>{5C22544A-7EE6-4342-B048-85BDC9FD1C3A}</a:tableStyleId>
              </a:tblPr>
              <a:tblGrid>
                <a:gridCol w="2010833"/>
                <a:gridCol w="2010833"/>
                <a:gridCol w="2010833"/>
                <a:gridCol w="2010833"/>
                <a:gridCol w="2010833"/>
                <a:gridCol w="2010833"/>
              </a:tblGrid>
              <a:tr h="849254">
                <a:tc>
                  <a:txBody>
                    <a:bodyPr/>
                    <a:lstStyle/>
                    <a:p>
                      <a:r>
                        <a:rPr lang="en-US" dirty="0" smtClean="0"/>
                        <a:t> Figurative</a:t>
                      </a:r>
                    </a:p>
                    <a:p>
                      <a:r>
                        <a:rPr lang="en-US" dirty="0" smtClean="0"/>
                        <a:t>Language</a:t>
                      </a:r>
                    </a:p>
                    <a:p>
                      <a:r>
                        <a:rPr lang="en-US" dirty="0" smtClean="0"/>
                        <a:t>Rubric </a:t>
                      </a:r>
                      <a:endParaRPr lang="en-US" dirty="0"/>
                    </a:p>
                  </a:txBody>
                  <a:tcPr/>
                </a:tc>
                <a:tc>
                  <a:txBody>
                    <a:bodyPr/>
                    <a:lstStyle/>
                    <a:p>
                      <a:r>
                        <a:rPr lang="en-US" b="1">
                          <a:effectLst/>
                        </a:rPr>
                        <a:t>1 point Beginning</a:t>
                      </a:r>
                      <a:endParaRPr lang="en-US"/>
                    </a:p>
                  </a:txBody>
                  <a:tcPr/>
                </a:tc>
                <a:tc>
                  <a:txBody>
                    <a:bodyPr/>
                    <a:lstStyle/>
                    <a:p>
                      <a:r>
                        <a:rPr lang="en-US" b="1">
                          <a:effectLst/>
                        </a:rPr>
                        <a:t>2 points Developing</a:t>
                      </a:r>
                      <a:endParaRPr lang="en-US"/>
                    </a:p>
                  </a:txBody>
                  <a:tcPr/>
                </a:tc>
                <a:tc>
                  <a:txBody>
                    <a:bodyPr/>
                    <a:lstStyle/>
                    <a:p>
                      <a:r>
                        <a:rPr lang="en-US" b="1" dirty="0">
                          <a:effectLst/>
                        </a:rPr>
                        <a:t>3 points </a:t>
                      </a:r>
                      <a:r>
                        <a:rPr lang="en-US" b="1" dirty="0" smtClean="0">
                          <a:effectLst/>
                        </a:rPr>
                        <a:t> Very </a:t>
                      </a:r>
                      <a:r>
                        <a:rPr lang="en-US" b="1" dirty="0">
                          <a:effectLst/>
                        </a:rPr>
                        <a:t>Good</a:t>
                      </a:r>
                      <a:endParaRPr lang="en-US" dirty="0"/>
                    </a:p>
                  </a:txBody>
                  <a:tcPr/>
                </a:tc>
                <a:tc>
                  <a:txBody>
                    <a:bodyPr/>
                    <a:lstStyle/>
                    <a:p>
                      <a:r>
                        <a:rPr lang="en-US" b="1">
                          <a:effectLst/>
                        </a:rPr>
                        <a:t>4 points Exemplary</a:t>
                      </a:r>
                      <a:endParaRPr lang="en-US"/>
                    </a:p>
                  </a:txBody>
                  <a:tcPr/>
                </a:tc>
                <a:tc>
                  <a:txBody>
                    <a:bodyPr/>
                    <a:lstStyle/>
                    <a:p>
                      <a:r>
                        <a:rPr lang="en-US" b="1" dirty="0" smtClean="0">
                          <a:effectLst/>
                        </a:rPr>
                        <a:t>Total</a:t>
                      </a:r>
                      <a:endParaRPr lang="en-US" dirty="0"/>
                    </a:p>
                  </a:txBody>
                  <a:tcPr/>
                </a:tc>
              </a:tr>
              <a:tr h="1250504">
                <a:tc>
                  <a:txBody>
                    <a:bodyPr/>
                    <a:lstStyle/>
                    <a:p>
                      <a:r>
                        <a:rPr lang="en-US" sz="1400" b="1" dirty="0">
                          <a:effectLst/>
                        </a:rPr>
                        <a:t>Written vocabulary word</a:t>
                      </a:r>
                      <a:endParaRPr lang="en-US" sz="1400" dirty="0"/>
                    </a:p>
                  </a:txBody>
                  <a:tcPr/>
                </a:tc>
                <a:tc>
                  <a:txBody>
                    <a:bodyPr/>
                    <a:lstStyle/>
                    <a:p>
                      <a:r>
                        <a:rPr lang="en-US" sz="1400" dirty="0"/>
                        <a:t>Student has 1 figurative language vocabulary labeled but hard to read.</a:t>
                      </a:r>
                    </a:p>
                  </a:txBody>
                  <a:tcPr/>
                </a:tc>
                <a:tc>
                  <a:txBody>
                    <a:bodyPr/>
                    <a:lstStyle/>
                    <a:p>
                      <a:r>
                        <a:rPr lang="en-US" sz="1400" dirty="0"/>
                        <a:t>Student has 1 figurative language vocabulary word labeled.</a:t>
                      </a:r>
                    </a:p>
                  </a:txBody>
                  <a:tcPr/>
                </a:tc>
                <a:tc>
                  <a:txBody>
                    <a:bodyPr/>
                    <a:lstStyle/>
                    <a:p>
                      <a:r>
                        <a:rPr lang="en-US" sz="1400" dirty="0"/>
                        <a:t>Student has 2 figurative language vocabulary words labeled.</a:t>
                      </a:r>
                    </a:p>
                  </a:txBody>
                  <a:tcPr/>
                </a:tc>
                <a:tc>
                  <a:txBody>
                    <a:bodyPr/>
                    <a:lstStyle/>
                    <a:p>
                      <a:r>
                        <a:rPr lang="en-US" sz="1400" dirty="0"/>
                        <a:t>Student has 2 figurative language vocabulary words labeled neatly.</a:t>
                      </a:r>
                    </a:p>
                  </a:txBody>
                  <a:tcPr/>
                </a:tc>
                <a:tc>
                  <a:txBody>
                    <a:bodyPr/>
                    <a:lstStyle/>
                    <a:p>
                      <a:endParaRPr lang="en-US" sz="1400" dirty="0"/>
                    </a:p>
                  </a:txBody>
                  <a:tcPr/>
                </a:tc>
              </a:tr>
              <a:tr h="1301796">
                <a:tc>
                  <a:txBody>
                    <a:bodyPr/>
                    <a:lstStyle/>
                    <a:p>
                      <a:r>
                        <a:rPr lang="en-US" sz="1400" b="1">
                          <a:effectLst/>
                        </a:rPr>
                        <a:t>Examples of figurative language vocabulary words</a:t>
                      </a:r>
                      <a:endParaRPr lang="en-US" sz="1400"/>
                    </a:p>
                  </a:txBody>
                  <a:tcPr/>
                </a:tc>
                <a:tc>
                  <a:txBody>
                    <a:bodyPr/>
                    <a:lstStyle/>
                    <a:p>
                      <a:r>
                        <a:rPr lang="en-US" sz="1400"/>
                        <a:t>Students have given 1 example with an illustration that matches the vocabulary word.</a:t>
                      </a:r>
                    </a:p>
                  </a:txBody>
                  <a:tcPr/>
                </a:tc>
                <a:tc>
                  <a:txBody>
                    <a:bodyPr/>
                    <a:lstStyle/>
                    <a:p>
                      <a:r>
                        <a:rPr lang="en-US" sz="1400"/>
                        <a:t>Students have given 2 examples with illustrations that match the vocabulary words.</a:t>
                      </a:r>
                    </a:p>
                  </a:txBody>
                  <a:tcPr/>
                </a:tc>
                <a:tc>
                  <a:txBody>
                    <a:bodyPr/>
                    <a:lstStyle/>
                    <a:p>
                      <a:r>
                        <a:rPr lang="en-US" sz="1400"/>
                        <a:t>Students have given 2 neat examples with colored illustrations that match the vocabulary words.</a:t>
                      </a:r>
                    </a:p>
                  </a:txBody>
                  <a:tcPr/>
                </a:tc>
                <a:tc>
                  <a:txBody>
                    <a:bodyPr/>
                    <a:lstStyle/>
                    <a:p>
                      <a:r>
                        <a:rPr lang="en-US" sz="1400" dirty="0"/>
                        <a:t>Student </a:t>
                      </a:r>
                      <a:r>
                        <a:rPr lang="en-US" sz="1400" dirty="0" smtClean="0"/>
                        <a:t>has </a:t>
                      </a:r>
                      <a:r>
                        <a:rPr lang="en-US" sz="1400" dirty="0"/>
                        <a:t>given 2 very neat examples with colored illustrations that match the vocabulary words.</a:t>
                      </a:r>
                    </a:p>
                  </a:txBody>
                  <a:tcPr/>
                </a:tc>
                <a:tc>
                  <a:txBody>
                    <a:bodyPr/>
                    <a:lstStyle/>
                    <a:p>
                      <a:endParaRPr lang="en-US" sz="1400" dirty="0"/>
                    </a:p>
                  </a:txBody>
                  <a:tcPr/>
                </a:tc>
              </a:tr>
              <a:tr h="1273882">
                <a:tc>
                  <a:txBody>
                    <a:bodyPr/>
                    <a:lstStyle/>
                    <a:p>
                      <a:r>
                        <a:rPr lang="en-US" sz="1400" b="1">
                          <a:effectLst/>
                        </a:rPr>
                        <a:t>Shared with a classmate</a:t>
                      </a:r>
                      <a:endParaRPr lang="en-US" sz="1400"/>
                    </a:p>
                  </a:txBody>
                  <a:tcPr/>
                </a:tc>
                <a:tc>
                  <a:txBody>
                    <a:bodyPr/>
                    <a:lstStyle/>
                    <a:p>
                      <a:r>
                        <a:rPr lang="en-US" sz="1400"/>
                        <a:t>Student has explained to 2 classmates what the vocabulary words means but need a lot of help.</a:t>
                      </a:r>
                    </a:p>
                  </a:txBody>
                  <a:tcPr/>
                </a:tc>
                <a:tc>
                  <a:txBody>
                    <a:bodyPr/>
                    <a:lstStyle/>
                    <a:p>
                      <a:r>
                        <a:rPr lang="en-US" sz="1400"/>
                        <a:t>Student has explained to 2 classmates what the vocabulary words means but needs a little help.</a:t>
                      </a:r>
                    </a:p>
                  </a:txBody>
                  <a:tcPr/>
                </a:tc>
                <a:tc>
                  <a:txBody>
                    <a:bodyPr/>
                    <a:lstStyle/>
                    <a:p>
                      <a:r>
                        <a:rPr lang="en-US" sz="1400"/>
                        <a:t>Student has explained to 2 classmates what the vocabulary words means with accuracy.</a:t>
                      </a:r>
                    </a:p>
                  </a:txBody>
                  <a:tcPr/>
                </a:tc>
                <a:tc>
                  <a:txBody>
                    <a:bodyPr/>
                    <a:lstStyle/>
                    <a:p>
                      <a:r>
                        <a:rPr lang="en-US" sz="1400"/>
                        <a:t>Student has explained to 3 or more classmates what the vocabulary words means with accuracy.</a:t>
                      </a:r>
                    </a:p>
                  </a:txBody>
                  <a:tcPr/>
                </a:tc>
                <a:tc>
                  <a:txBody>
                    <a:bodyPr/>
                    <a:lstStyle/>
                    <a:p>
                      <a:endParaRPr lang="en-US" sz="1400" dirty="0"/>
                    </a:p>
                  </a:txBody>
                  <a:tcPr/>
                </a:tc>
              </a:tr>
              <a:tr h="41058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graphicFrame>
        <p:nvGraphicFramePr>
          <p:cNvPr id="6" name="Content Placeholder 1"/>
          <p:cNvGraphicFramePr>
            <a:graphicFrameLocks/>
          </p:cNvGraphicFramePr>
          <p:nvPr>
            <p:extLst>
              <p:ext uri="{D42A27DB-BD31-4B8C-83A1-F6EECF244321}">
                <p14:modId xmlns:p14="http://schemas.microsoft.com/office/powerpoint/2010/main" val="3391545026"/>
              </p:ext>
            </p:extLst>
          </p:nvPr>
        </p:nvGraphicFramePr>
        <p:xfrm>
          <a:off x="134112" y="1890343"/>
          <a:ext cx="12057888" cy="5089577"/>
        </p:xfrm>
        <a:graphic>
          <a:graphicData uri="http://schemas.openxmlformats.org/drawingml/2006/table">
            <a:tbl>
              <a:tblPr firstRow="1" firstCol="1" lastRow="1" lastCol="1" bandRow="1" bandCol="1">
                <a:tableStyleId>{5C22544A-7EE6-4342-B048-85BDC9FD1C3A}</a:tableStyleId>
              </a:tblPr>
              <a:tblGrid>
                <a:gridCol w="2609088"/>
                <a:gridCol w="2418583"/>
                <a:gridCol w="2130368"/>
                <a:gridCol w="2343406"/>
                <a:gridCol w="2556443"/>
              </a:tblGrid>
              <a:tr h="573474">
                <a:tc>
                  <a:txBody>
                    <a:bodyPr/>
                    <a:lstStyle/>
                    <a:p>
                      <a:pPr marL="0" marR="0" algn="ctr">
                        <a:spcBef>
                          <a:spcPts val="0"/>
                        </a:spcBef>
                        <a:spcAft>
                          <a:spcPts val="0"/>
                        </a:spcAft>
                      </a:pPr>
                      <a:r>
                        <a:rPr lang="en-US" sz="1600" dirty="0">
                          <a:effectLst/>
                        </a:rPr>
                        <a:t>Lesson Learner</a:t>
                      </a:r>
                      <a:endParaRPr lang="en-US" sz="2000" dirty="0">
                        <a:effectLst/>
                      </a:endParaRPr>
                    </a:p>
                    <a:p>
                      <a:pPr marL="0" marR="0" algn="ctr">
                        <a:spcBef>
                          <a:spcPts val="0"/>
                        </a:spcBef>
                        <a:spcAft>
                          <a:spcPts val="0"/>
                        </a:spcAft>
                      </a:pPr>
                      <a:r>
                        <a:rPr lang="en-US" sz="1600" dirty="0">
                          <a:effectLst/>
                        </a:rPr>
                        <a:t>Objective</a:t>
                      </a:r>
                      <a:endParaRPr lang="en-US" sz="20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c>
                  <a:txBody>
                    <a:bodyPr/>
                    <a:lstStyle/>
                    <a:p>
                      <a:pPr marL="0" marR="0" algn="ctr">
                        <a:spcBef>
                          <a:spcPts val="0"/>
                        </a:spcBef>
                        <a:spcAft>
                          <a:spcPts val="0"/>
                        </a:spcAft>
                      </a:pPr>
                      <a:r>
                        <a:rPr lang="en-US" sz="1600" dirty="0">
                          <a:effectLst/>
                        </a:rPr>
                        <a:t>Exceeds Expectations</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c>
                  <a:txBody>
                    <a:bodyPr/>
                    <a:lstStyle/>
                    <a:p>
                      <a:pPr marL="0" marR="0" algn="ctr">
                        <a:spcBef>
                          <a:spcPts val="0"/>
                        </a:spcBef>
                        <a:spcAft>
                          <a:spcPts val="0"/>
                        </a:spcAft>
                      </a:pPr>
                      <a:endParaRPr lang="en-US" sz="1600" dirty="0" smtClean="0">
                        <a:effectLst/>
                      </a:endParaRPr>
                    </a:p>
                    <a:p>
                      <a:pPr marL="0" marR="0" algn="ctr">
                        <a:spcBef>
                          <a:spcPts val="0"/>
                        </a:spcBef>
                        <a:spcAft>
                          <a:spcPts val="0"/>
                        </a:spcAft>
                      </a:pPr>
                      <a:r>
                        <a:rPr lang="en-US" sz="1600" dirty="0" smtClean="0">
                          <a:effectLst/>
                        </a:rPr>
                        <a:t>Meets </a:t>
                      </a:r>
                      <a:r>
                        <a:rPr lang="en-US" sz="1600" dirty="0">
                          <a:effectLst/>
                        </a:rPr>
                        <a:t>Expectations</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c>
                  <a:txBody>
                    <a:bodyPr/>
                    <a:lstStyle/>
                    <a:p>
                      <a:pPr marL="0" marR="0" algn="ctr">
                        <a:spcBef>
                          <a:spcPts val="0"/>
                        </a:spcBef>
                        <a:spcAft>
                          <a:spcPts val="0"/>
                        </a:spcAft>
                      </a:pPr>
                      <a:r>
                        <a:rPr lang="en-US" sz="1600">
                          <a:effectLst/>
                        </a:rPr>
                        <a:t>Approaching Expectations</a:t>
                      </a:r>
                      <a:endParaRPr lang="en-US" sz="160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c>
                  <a:txBody>
                    <a:bodyPr/>
                    <a:lstStyle/>
                    <a:p>
                      <a:pPr marL="0" marR="0" algn="ctr">
                        <a:spcBef>
                          <a:spcPts val="0"/>
                        </a:spcBef>
                        <a:spcAft>
                          <a:spcPts val="0"/>
                        </a:spcAft>
                      </a:pPr>
                      <a:endParaRPr lang="en-US" sz="1600" dirty="0" smtClean="0">
                        <a:effectLst/>
                      </a:endParaRPr>
                    </a:p>
                    <a:p>
                      <a:pPr marL="0" marR="0" algn="ctr">
                        <a:spcBef>
                          <a:spcPts val="0"/>
                        </a:spcBef>
                        <a:spcAft>
                          <a:spcPts val="0"/>
                        </a:spcAft>
                      </a:pPr>
                      <a:r>
                        <a:rPr lang="en-US" sz="1600" dirty="0" smtClean="0">
                          <a:effectLst/>
                        </a:rPr>
                        <a:t>Far </a:t>
                      </a:r>
                      <a:r>
                        <a:rPr lang="en-US" sz="1600" dirty="0">
                          <a:effectLst/>
                        </a:rPr>
                        <a:t>Below Expectations</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75000"/>
                      </a:schemeClr>
                    </a:solidFill>
                  </a:tcPr>
                </a:tc>
              </a:tr>
              <a:tr h="4516103">
                <a:tc>
                  <a:txBody>
                    <a:bodyPr/>
                    <a:lstStyle/>
                    <a:p>
                      <a:pPr marL="0" marR="0">
                        <a:spcBef>
                          <a:spcPts val="0"/>
                        </a:spcBef>
                        <a:spcAft>
                          <a:spcPts val="0"/>
                        </a:spcAft>
                      </a:pPr>
                      <a:r>
                        <a:rPr lang="en-US" sz="1600" dirty="0">
                          <a:effectLst/>
                        </a:rPr>
                        <a:t>As a group, the </a:t>
                      </a:r>
                      <a:r>
                        <a:rPr lang="en-US" sz="1600" dirty="0" smtClean="0">
                          <a:effectLst/>
                        </a:rPr>
                        <a:t>3rd</a:t>
                      </a:r>
                      <a:r>
                        <a:rPr lang="en-US" sz="1100" dirty="0" smtClean="0">
                          <a:effectLst/>
                        </a:rPr>
                        <a:t> </a:t>
                      </a:r>
                      <a:r>
                        <a:rPr lang="en-US" sz="1600" dirty="0">
                          <a:effectLst/>
                        </a:rPr>
                        <a:t>grade students will </a:t>
                      </a:r>
                      <a:r>
                        <a:rPr lang="en-US" sz="1600" dirty="0" smtClean="0">
                          <a:effectLst/>
                        </a:rPr>
                        <a:t>complete</a:t>
                      </a:r>
                      <a:r>
                        <a:rPr lang="en-US" sz="1600" baseline="0" dirty="0" smtClean="0">
                          <a:effectLst/>
                        </a:rPr>
                        <a:t> the (K W) part on the KWL chart.  Also, students will explore the web quest and give 4 examples, two example of onomatopoeias and two of alliterations.  They will give the definition and illustrations on a graphic organizer.</a:t>
                      </a:r>
                      <a:r>
                        <a:rPr lang="en-US" sz="1200" dirty="0">
                          <a:effectLst/>
                        </a:rPr>
                        <a:t> </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60000"/>
                        <a:lumOff val="40000"/>
                      </a:schemeClr>
                    </a:solidFill>
                  </a:tcPr>
                </a:tc>
                <a:tc>
                  <a:txBody>
                    <a:bodyPr/>
                    <a:lstStyle/>
                    <a:p>
                      <a:pPr marL="0" marR="0">
                        <a:spcBef>
                          <a:spcPts val="0"/>
                        </a:spcBef>
                        <a:spcAft>
                          <a:spcPts val="0"/>
                        </a:spcAft>
                      </a:pPr>
                      <a:r>
                        <a:rPr lang="en-US" sz="1600" dirty="0">
                          <a:effectLst/>
                        </a:rPr>
                        <a:t>The student has </a:t>
                      </a:r>
                      <a:r>
                        <a:rPr lang="en-US" sz="1600" dirty="0" smtClean="0">
                          <a:effectLst/>
                        </a:rPr>
                        <a:t>listed</a:t>
                      </a:r>
                      <a:r>
                        <a:rPr lang="en-US" sz="1600" baseline="0" dirty="0" smtClean="0">
                          <a:effectLst/>
                        </a:rPr>
                        <a:t> 6 or more examples on the graphic organizer. Three examples of Onomatopoeia and Three examples of Alliterations  with definitions. Sentences and illustrations are very neatly illustrations. </a:t>
                      </a:r>
                      <a:r>
                        <a:rPr lang="en-US" sz="1600" dirty="0" smtClean="0">
                          <a:effectLst/>
                        </a:rPr>
                        <a:t>  </a:t>
                      </a:r>
                      <a:endParaRPr lang="en-US" sz="1600" dirty="0">
                        <a:effectLst/>
                        <a:latin typeface="Times New Roman" panose="02020603050405020304" pitchFamily="18" charset="0"/>
                        <a:ea typeface="Times New Roman" panose="02020603050405020304" pitchFamily="18" charset="0"/>
                      </a:endParaRPr>
                    </a:p>
                  </a:txBody>
                  <a:tcPr marL="55013" marR="55013" marT="0" marB="0">
                    <a:solidFill>
                      <a:schemeClr val="tx2">
                        <a:lumMod val="60000"/>
                        <a:lumOff val="40000"/>
                      </a:schemeClr>
                    </a:solidFill>
                  </a:tcPr>
                </a:tc>
                <a:tc>
                  <a:txBody>
                    <a:bodyPr/>
                    <a:lstStyle/>
                    <a:p>
                      <a:pPr marL="0" marR="0">
                        <a:spcBef>
                          <a:spcPts val="0"/>
                        </a:spcBef>
                        <a:spcAft>
                          <a:spcPts val="0"/>
                        </a:spcAft>
                      </a:pPr>
                      <a:r>
                        <a:rPr lang="en-US" sz="1600" dirty="0" smtClean="0">
                          <a:solidFill>
                            <a:schemeClr val="bg1"/>
                          </a:solidFill>
                          <a:effectLst/>
                        </a:rPr>
                        <a:t>The student has listed at least</a:t>
                      </a:r>
                      <a:r>
                        <a:rPr lang="en-US" sz="1600" baseline="0" dirty="0" smtClean="0">
                          <a:solidFill>
                            <a:schemeClr val="bg1"/>
                          </a:solidFill>
                          <a:effectLst/>
                        </a:rPr>
                        <a:t> 4 examples on the graphic organizer. two examples of Onomatopoeia and two examples of Alliterations  with definitions, sentences and neatly illustrations. </a:t>
                      </a:r>
                      <a:r>
                        <a:rPr lang="en-US" sz="1600" dirty="0" smtClean="0">
                          <a:solidFill>
                            <a:schemeClr val="bg1"/>
                          </a:solidFill>
                          <a:effectLst/>
                        </a:rPr>
                        <a:t>  </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55013" marR="55013" marT="0" marB="0">
                    <a:solidFill>
                      <a:schemeClr val="tx2">
                        <a:lumMod val="60000"/>
                        <a:lumOff val="40000"/>
                      </a:schemeClr>
                    </a:solidFill>
                  </a:tcPr>
                </a:tc>
                <a:tc>
                  <a:txBody>
                    <a:bodyPr/>
                    <a:lstStyle/>
                    <a:p>
                      <a:pPr marL="0" marR="0">
                        <a:spcBef>
                          <a:spcPts val="0"/>
                        </a:spcBef>
                        <a:spcAft>
                          <a:spcPts val="0"/>
                        </a:spcAft>
                      </a:pPr>
                      <a:r>
                        <a:rPr lang="en-US" sz="1600" dirty="0" smtClean="0">
                          <a:solidFill>
                            <a:schemeClr val="bg1"/>
                          </a:solidFill>
                          <a:effectLst/>
                        </a:rPr>
                        <a:t>The student has listed at least</a:t>
                      </a:r>
                      <a:r>
                        <a:rPr lang="en-US" sz="1600" baseline="0" dirty="0" smtClean="0">
                          <a:solidFill>
                            <a:schemeClr val="bg1"/>
                          </a:solidFill>
                          <a:effectLst/>
                        </a:rPr>
                        <a:t> 2 examples on the graphic organizer. Two examples of Onomatopoeia and  two examples of Alliterations  with definitions, sentence and illustrations. </a:t>
                      </a:r>
                      <a:r>
                        <a:rPr lang="en-US" sz="1600" dirty="0" smtClean="0">
                          <a:solidFill>
                            <a:schemeClr val="bg1"/>
                          </a:solidFill>
                          <a:effectLst/>
                        </a:rPr>
                        <a:t>  </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55013" marR="55013" marT="0" marB="0">
                    <a:solidFill>
                      <a:schemeClr val="tx2">
                        <a:lumMod val="60000"/>
                        <a:lumOff val="40000"/>
                      </a:schemeClr>
                    </a:solidFill>
                  </a:tcPr>
                </a:tc>
                <a:tc>
                  <a:txBody>
                    <a:bodyPr/>
                    <a:lstStyle/>
                    <a:p>
                      <a:pPr marL="0" marR="0">
                        <a:spcBef>
                          <a:spcPts val="0"/>
                        </a:spcBef>
                        <a:spcAft>
                          <a:spcPts val="0"/>
                        </a:spcAft>
                      </a:pPr>
                      <a:r>
                        <a:rPr lang="en-US" sz="1600" dirty="0" smtClean="0">
                          <a:solidFill>
                            <a:schemeClr val="bg1"/>
                          </a:solidFill>
                          <a:effectLst/>
                        </a:rPr>
                        <a:t>The student has listed at least</a:t>
                      </a:r>
                      <a:r>
                        <a:rPr lang="en-US" sz="1600" baseline="0" dirty="0" smtClean="0">
                          <a:solidFill>
                            <a:schemeClr val="bg1"/>
                          </a:solidFill>
                          <a:effectLst/>
                        </a:rPr>
                        <a:t> 1 examples to place on the graphic organizer. One example of Onomatopoeia and Alliterations  with definitions, sentence and  illustrations messy. </a:t>
                      </a:r>
                      <a:r>
                        <a:rPr lang="en-US" sz="1600" dirty="0" smtClean="0">
                          <a:solidFill>
                            <a:schemeClr val="bg1"/>
                          </a:solidFill>
                          <a:effectLst/>
                        </a:rPr>
                        <a:t>  </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55013" marR="55013" marT="0" marB="0">
                    <a:solidFill>
                      <a:schemeClr val="tx2">
                        <a:lumMod val="60000"/>
                        <a:lumOff val="40000"/>
                      </a:schemeClr>
                    </a:solidFill>
                  </a:tcPr>
                </a:tc>
              </a:tr>
            </a:tbl>
          </a:graphicData>
        </a:graphic>
      </p:graphicFrame>
    </p:spTree>
    <p:extLst>
      <p:ext uri="{BB962C8B-B14F-4D97-AF65-F5344CB8AC3E}">
        <p14:creationId xmlns:p14="http://schemas.microsoft.com/office/powerpoint/2010/main" val="30650754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Lesson 2</a:t>
            </a:r>
            <a:br>
              <a:rPr lang="en-US" dirty="0" smtClean="0"/>
            </a:br>
            <a:r>
              <a:rPr lang="en-US" dirty="0" smtClean="0"/>
              <a:t>Objective</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71232" y="2505996"/>
            <a:ext cx="3903948" cy="3903948"/>
          </a:xfrm>
          <a:prstGeom prst="rect">
            <a:avLst/>
          </a:prstGeom>
          <a:ln w="228600" cap="sq" cmpd="thickThin">
            <a:solidFill>
              <a:srgbClr val="000000"/>
            </a:solidFill>
            <a:prstDash val="solid"/>
            <a:miter lim="800000"/>
          </a:ln>
          <a:effectLst>
            <a:innerShdw blurRad="76200">
              <a:srgbClr val="000000"/>
            </a:innerShdw>
          </a:effectLst>
        </p:spPr>
      </p:pic>
      <p:sp>
        <p:nvSpPr>
          <p:cNvPr id="8" name="Content Placeholder 2"/>
          <p:cNvSpPr txBox="1">
            <a:spLocks/>
          </p:cNvSpPr>
          <p:nvPr/>
        </p:nvSpPr>
        <p:spPr>
          <a:xfrm>
            <a:off x="451104" y="2157984"/>
            <a:ext cx="6636513" cy="4700016"/>
          </a:xfrm>
          <a:prstGeom prst="rect">
            <a:avLst/>
          </a:prstGeom>
          <a:solidFill>
            <a:srgbClr val="FFFFCC"/>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800" b="1" dirty="0" smtClean="0"/>
              <a:t>LESSON OBJECTIVE:</a:t>
            </a:r>
            <a:endParaRPr lang="en-US" sz="2800" dirty="0" smtClean="0"/>
          </a:p>
          <a:p>
            <a:r>
              <a:rPr lang="en-US" sz="2800" dirty="0" smtClean="0"/>
              <a:t>As a whole group, setting on the carpet, the 3</a:t>
            </a:r>
            <a:r>
              <a:rPr lang="en-US" sz="2800" baseline="30000" dirty="0" smtClean="0"/>
              <a:t>rd</a:t>
            </a:r>
            <a:r>
              <a:rPr lang="en-US" sz="2800" dirty="0" smtClean="0"/>
              <a:t> grade students will listen and read the story Pigs.  </a:t>
            </a:r>
          </a:p>
          <a:p>
            <a:r>
              <a:rPr lang="en-US" sz="2800" dirty="0" smtClean="0"/>
              <a:t>Students will demonstrate their favorite part of the story with a </a:t>
            </a:r>
            <a:r>
              <a:rPr lang="en-US" sz="2800" b="1" i="1" dirty="0" smtClean="0"/>
              <a:t>Sketch to Stretch </a:t>
            </a:r>
            <a:r>
              <a:rPr lang="en-US" sz="2800" dirty="0" smtClean="0"/>
              <a:t>activity, they will talk about any figurative language in the story and include it in the illustration.   </a:t>
            </a:r>
          </a:p>
          <a:p>
            <a:endParaRPr lang="en-US" dirty="0"/>
          </a:p>
        </p:txBody>
      </p:sp>
    </p:spTree>
    <p:extLst>
      <p:ext uri="{BB962C8B-B14F-4D97-AF65-F5344CB8AC3E}">
        <p14:creationId xmlns:p14="http://schemas.microsoft.com/office/powerpoint/2010/main" val="36369150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833" y="863940"/>
            <a:ext cx="8761413" cy="706964"/>
          </a:xfrm>
          <a:noFill/>
        </p:spPr>
        <p:txBody>
          <a:bodyPr/>
          <a:lstStyle/>
          <a:p>
            <a:pPr algn="ctr"/>
            <a:r>
              <a:rPr lang="en-US" dirty="0" smtClean="0"/>
              <a:t>Lesson 2</a:t>
            </a:r>
            <a:br>
              <a:rPr lang="en-US" dirty="0" smtClean="0"/>
            </a:br>
            <a:r>
              <a:rPr lang="en-US" dirty="0" smtClean="0"/>
              <a:t>Procedure</a:t>
            </a:r>
            <a:endParaRPr lang="en-US" dirty="0"/>
          </a:p>
        </p:txBody>
      </p:sp>
      <p:sp>
        <p:nvSpPr>
          <p:cNvPr id="3" name="Content Placeholder 2"/>
          <p:cNvSpPr>
            <a:spLocks noGrp="1"/>
          </p:cNvSpPr>
          <p:nvPr>
            <p:ph idx="1"/>
          </p:nvPr>
        </p:nvSpPr>
        <p:spPr>
          <a:xfrm>
            <a:off x="231648" y="2560320"/>
            <a:ext cx="11753088" cy="3581400"/>
          </a:xfrm>
        </p:spPr>
        <p:txBody>
          <a:bodyPr>
            <a:normAutofit/>
          </a:bodyPr>
          <a:lstStyle/>
          <a:p>
            <a:r>
              <a:rPr lang="en-US" sz="2400" dirty="0" smtClean="0"/>
              <a:t>Students will have a copy of the story </a:t>
            </a:r>
            <a:r>
              <a:rPr lang="en-US" sz="2400" b="1" i="1" dirty="0" smtClean="0"/>
              <a:t>Pigs</a:t>
            </a:r>
            <a:r>
              <a:rPr lang="en-US" sz="2400" dirty="0" smtClean="0"/>
              <a:t>, by Robert </a:t>
            </a:r>
            <a:r>
              <a:rPr lang="en-US" sz="2400" dirty="0" err="1" smtClean="0"/>
              <a:t>Munsch</a:t>
            </a:r>
            <a:r>
              <a:rPr lang="en-US" sz="2400" dirty="0" smtClean="0"/>
              <a:t>.</a:t>
            </a:r>
          </a:p>
          <a:p>
            <a:pPr lvl="0"/>
            <a:r>
              <a:rPr lang="en-US" sz="2400" dirty="0"/>
              <a:t>The students will </a:t>
            </a:r>
            <a:r>
              <a:rPr lang="en-US" sz="2400" dirty="0" smtClean="0"/>
              <a:t>be sitting on the carpet and participate in a picture walk. </a:t>
            </a:r>
          </a:p>
          <a:p>
            <a:pPr lvl="0"/>
            <a:r>
              <a:rPr lang="en-US" sz="2400" dirty="0" smtClean="0"/>
              <a:t>Students will make </a:t>
            </a:r>
            <a:r>
              <a:rPr lang="en-US" sz="2400" dirty="0"/>
              <a:t>predictions </a:t>
            </a:r>
            <a:r>
              <a:rPr lang="en-US" sz="2400" dirty="0" smtClean="0"/>
              <a:t>about what they think the story will be about.</a:t>
            </a:r>
            <a:endParaRPr lang="en-US" sz="2400" dirty="0"/>
          </a:p>
          <a:p>
            <a:pPr lvl="0"/>
            <a:r>
              <a:rPr lang="en-US" sz="2400" dirty="0"/>
              <a:t>The students will listen to </a:t>
            </a:r>
            <a:r>
              <a:rPr lang="en-US" sz="2400" dirty="0" smtClean="0"/>
              <a:t>part of the story, during a read </a:t>
            </a:r>
            <a:r>
              <a:rPr lang="en-US" sz="2400" dirty="0"/>
              <a:t>aloud </a:t>
            </a:r>
            <a:r>
              <a:rPr lang="en-US" sz="2400" dirty="0" smtClean="0"/>
              <a:t>students will talk to a partner and make an inference of the story, and decide if the will change or keep the prediction with a partner.</a:t>
            </a:r>
            <a:endParaRPr lang="en-US" sz="2400" dirty="0"/>
          </a:p>
          <a:p>
            <a:pPr marL="0" indent="0">
              <a:buNone/>
            </a:pPr>
            <a:endParaRPr lang="en-US" dirty="0"/>
          </a:p>
        </p:txBody>
      </p:sp>
    </p:spTree>
    <p:extLst>
      <p:ext uri="{BB962C8B-B14F-4D97-AF65-F5344CB8AC3E}">
        <p14:creationId xmlns:p14="http://schemas.microsoft.com/office/powerpoint/2010/main" val="249928829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3073</TotalTime>
  <Words>2607</Words>
  <Application>Microsoft Office PowerPoint</Application>
  <PresentationFormat>Widescreen</PresentationFormat>
  <Paragraphs>252</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Century Gothic</vt:lpstr>
      <vt:lpstr>Microsoft Himalaya</vt:lpstr>
      <vt:lpstr>Monotype Corsiva</vt:lpstr>
      <vt:lpstr>Script MT Bold</vt:lpstr>
      <vt:lpstr>Times New Roman</vt:lpstr>
      <vt:lpstr>Verdana</vt:lpstr>
      <vt:lpstr>Wingdings 3</vt:lpstr>
      <vt:lpstr>Ion Boardroom</vt:lpstr>
      <vt:lpstr>PowerPoint Presentation</vt:lpstr>
      <vt:lpstr>PowerPoint Presentation</vt:lpstr>
      <vt:lpstr>Lesson 1  Objective</vt:lpstr>
      <vt:lpstr>1. Students will talk in small groups and discuss what they already know about figurative language.   2. Students  will share with the whole group their answers, and the teacher will record their answers on the KWL Chart PowerPoint. (the KW parts) 3. Students will go to the computer lab and explore the web quest. 4. Students will watch and listen to figurative language video’s as well as The Paper Bag Princess story on the web quest.  5. If students finish up early, they can explore other stories by Robert Munsch.      </vt:lpstr>
      <vt:lpstr>6. Students will take notes as they find examples of Onamonapia and Alliterations during their web quest, and bring them back to the classroom to finish their graphic organizer.   7. Students will discuss their examples with their peers at their table.  8. Students will present their paper to the class and then display their work out in the hall. 9. We will discuss, share and write what we have learned on the KWL chart.   10.  Students will use the rubric to understand what is expected of them to.     </vt:lpstr>
      <vt:lpstr>PowerPoint Presentation</vt:lpstr>
      <vt:lpstr>Lesson 1 Assessment</vt:lpstr>
      <vt:lpstr>Lesson 2 Objective</vt:lpstr>
      <vt:lpstr>Lesson 2 Procedure</vt:lpstr>
      <vt:lpstr>Lesson 2 Procedure</vt:lpstr>
      <vt:lpstr>Sketch-to-Stretch Please read  Pigs!</vt:lpstr>
      <vt:lpstr>Lesson 2  Assessment</vt:lpstr>
      <vt:lpstr>Lesson 3 Objective</vt:lpstr>
      <vt:lpstr>PowerPoint Presentation</vt:lpstr>
      <vt:lpstr>PowerPoint Presentation</vt:lpstr>
      <vt:lpstr>Lesson 3 Assessment</vt:lpstr>
      <vt:lpstr>Lesson 4  Objective</vt:lpstr>
      <vt:lpstr>PowerPoint Presentation</vt:lpstr>
      <vt:lpstr>PowerPoint Presentation</vt:lpstr>
      <vt:lpstr>Lesson 4 Assessment</vt:lpstr>
      <vt:lpstr>Lesson 5 Objective</vt:lpstr>
      <vt:lpstr>PowerPoint Presentation</vt:lpstr>
      <vt:lpstr>PowerPoint Presentation</vt:lpstr>
      <vt:lpstr>Lesson 5 Assessment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Bays</dc:creator>
  <cp:lastModifiedBy>Lisa Bays</cp:lastModifiedBy>
  <cp:revision>163</cp:revision>
  <dcterms:created xsi:type="dcterms:W3CDTF">2015-04-25T23:11:23Z</dcterms:created>
  <dcterms:modified xsi:type="dcterms:W3CDTF">2015-05-02T00:48:16Z</dcterms:modified>
</cp:coreProperties>
</file>