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65C19E-37EF-4929-A9F3-4D00CA3C2BDC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8E5DA27E-0EEF-47B5-88CC-A94CBEA54D3A}">
      <dgm:prSet phldrT="[Text]"/>
      <dgm:spPr/>
      <dgm:t>
        <a:bodyPr/>
        <a:lstStyle/>
        <a:p>
          <a:r>
            <a:rPr lang="en-US" dirty="0" smtClean="0"/>
            <a:t>What I </a:t>
          </a:r>
          <a:r>
            <a:rPr lang="en-US" b="1" i="1" dirty="0" smtClean="0"/>
            <a:t>Know</a:t>
          </a:r>
          <a:r>
            <a:rPr lang="en-US" dirty="0" smtClean="0"/>
            <a:t> </a:t>
          </a:r>
          <a:endParaRPr lang="en-US" dirty="0"/>
        </a:p>
      </dgm:t>
    </dgm:pt>
    <dgm:pt modelId="{98586A3B-1DF0-4D6E-8ECB-98A483AFBE2C}" type="parTrans" cxnId="{DE44414E-2629-43EC-BD30-4A55DBE60409}">
      <dgm:prSet/>
      <dgm:spPr/>
      <dgm:t>
        <a:bodyPr/>
        <a:lstStyle/>
        <a:p>
          <a:endParaRPr lang="en-US"/>
        </a:p>
      </dgm:t>
    </dgm:pt>
    <dgm:pt modelId="{A4D4FE5E-EA5E-4582-9F8C-6478D8AA045E}" type="sibTrans" cxnId="{DE44414E-2629-43EC-BD30-4A55DBE60409}">
      <dgm:prSet/>
      <dgm:spPr/>
      <dgm:t>
        <a:bodyPr/>
        <a:lstStyle/>
        <a:p>
          <a:endParaRPr lang="en-US"/>
        </a:p>
      </dgm:t>
    </dgm:pt>
    <dgm:pt modelId="{E06CC851-8C3B-47B0-888A-0E7AE19A1822}">
      <dgm:prSet phldrT="[Text]" phldr="1"/>
      <dgm:spPr/>
      <dgm:t>
        <a:bodyPr/>
        <a:lstStyle/>
        <a:p>
          <a:endParaRPr lang="en-US" dirty="0"/>
        </a:p>
      </dgm:t>
    </dgm:pt>
    <dgm:pt modelId="{BD627856-B021-4DE5-BC3D-08A3AA335F49}" type="parTrans" cxnId="{476BA795-443C-40DF-AC17-00C7BD47A3B6}">
      <dgm:prSet/>
      <dgm:spPr/>
      <dgm:t>
        <a:bodyPr/>
        <a:lstStyle/>
        <a:p>
          <a:endParaRPr lang="en-US"/>
        </a:p>
      </dgm:t>
    </dgm:pt>
    <dgm:pt modelId="{D61EF651-A194-4F47-940C-CDBD57796B3B}" type="sibTrans" cxnId="{476BA795-443C-40DF-AC17-00C7BD47A3B6}">
      <dgm:prSet/>
      <dgm:spPr/>
      <dgm:t>
        <a:bodyPr/>
        <a:lstStyle/>
        <a:p>
          <a:endParaRPr lang="en-US"/>
        </a:p>
      </dgm:t>
    </dgm:pt>
    <dgm:pt modelId="{DE908F65-9D4D-4F75-90D7-BF98F994B417}">
      <dgm:prSet phldrT="[Text]" phldr="1"/>
      <dgm:spPr/>
      <dgm:t>
        <a:bodyPr/>
        <a:lstStyle/>
        <a:p>
          <a:endParaRPr lang="en-US" dirty="0"/>
        </a:p>
      </dgm:t>
    </dgm:pt>
    <dgm:pt modelId="{10DAA1D4-F45F-4773-B1B7-E9E388CDC57E}" type="parTrans" cxnId="{A0BFACB9-12A8-47A0-A429-138752C2633A}">
      <dgm:prSet/>
      <dgm:spPr/>
      <dgm:t>
        <a:bodyPr/>
        <a:lstStyle/>
        <a:p>
          <a:endParaRPr lang="en-US"/>
        </a:p>
      </dgm:t>
    </dgm:pt>
    <dgm:pt modelId="{5535EA54-2234-479A-A00D-B7D694A00A3E}" type="sibTrans" cxnId="{A0BFACB9-12A8-47A0-A429-138752C2633A}">
      <dgm:prSet/>
      <dgm:spPr/>
      <dgm:t>
        <a:bodyPr/>
        <a:lstStyle/>
        <a:p>
          <a:endParaRPr lang="en-US"/>
        </a:p>
      </dgm:t>
    </dgm:pt>
    <dgm:pt modelId="{51733C1B-D301-4DC4-8267-4FDC22A6BE2A}">
      <dgm:prSet phldrT="[Text]"/>
      <dgm:spPr/>
      <dgm:t>
        <a:bodyPr/>
        <a:lstStyle/>
        <a:p>
          <a:r>
            <a:rPr lang="en-US" dirty="0" smtClean="0"/>
            <a:t>What I </a:t>
          </a:r>
          <a:r>
            <a:rPr lang="en-US" b="1" i="1" dirty="0" smtClean="0"/>
            <a:t>Want </a:t>
          </a:r>
          <a:r>
            <a:rPr lang="en-US" b="0" i="0" dirty="0" smtClean="0"/>
            <a:t>to</a:t>
          </a:r>
          <a:r>
            <a:rPr lang="en-US" b="1" i="1" dirty="0" smtClean="0"/>
            <a:t> </a:t>
          </a:r>
          <a:r>
            <a:rPr lang="en-US" dirty="0" smtClean="0"/>
            <a:t>learn </a:t>
          </a:r>
          <a:endParaRPr lang="en-US" dirty="0"/>
        </a:p>
      </dgm:t>
    </dgm:pt>
    <dgm:pt modelId="{5FBE11A6-6FD5-4379-A8B0-168006AB8F2D}" type="parTrans" cxnId="{8CB493D4-70F0-482F-8D8C-05C4C98FE7A3}">
      <dgm:prSet/>
      <dgm:spPr/>
      <dgm:t>
        <a:bodyPr/>
        <a:lstStyle/>
        <a:p>
          <a:endParaRPr lang="en-US"/>
        </a:p>
      </dgm:t>
    </dgm:pt>
    <dgm:pt modelId="{00D2530A-04A8-4FC5-918A-CAC901338B64}" type="sibTrans" cxnId="{8CB493D4-70F0-482F-8D8C-05C4C98FE7A3}">
      <dgm:prSet/>
      <dgm:spPr/>
      <dgm:t>
        <a:bodyPr/>
        <a:lstStyle/>
        <a:p>
          <a:endParaRPr lang="en-US"/>
        </a:p>
      </dgm:t>
    </dgm:pt>
    <dgm:pt modelId="{76DB9CAC-AEE2-4365-B559-653739907F06}">
      <dgm:prSet phldrT="[Text]" phldr="1"/>
      <dgm:spPr/>
      <dgm:t>
        <a:bodyPr/>
        <a:lstStyle/>
        <a:p>
          <a:endParaRPr lang="en-US"/>
        </a:p>
      </dgm:t>
    </dgm:pt>
    <dgm:pt modelId="{9742CBE1-79D1-40D0-9802-5CD8D417D1C2}" type="parTrans" cxnId="{FE5EEF82-0EA9-485A-A247-1FFDCED87861}">
      <dgm:prSet/>
      <dgm:spPr/>
      <dgm:t>
        <a:bodyPr/>
        <a:lstStyle/>
        <a:p>
          <a:endParaRPr lang="en-US"/>
        </a:p>
      </dgm:t>
    </dgm:pt>
    <dgm:pt modelId="{34922EE7-7254-4BDE-8FE3-5BE806C3E8FC}" type="sibTrans" cxnId="{FE5EEF82-0EA9-485A-A247-1FFDCED87861}">
      <dgm:prSet/>
      <dgm:spPr/>
      <dgm:t>
        <a:bodyPr/>
        <a:lstStyle/>
        <a:p>
          <a:endParaRPr lang="en-US"/>
        </a:p>
      </dgm:t>
    </dgm:pt>
    <dgm:pt modelId="{AA97FB84-E137-48D9-B1CD-A8AEB5C1ED64}">
      <dgm:prSet phldrT="[Text]" phldr="1"/>
      <dgm:spPr/>
      <dgm:t>
        <a:bodyPr/>
        <a:lstStyle/>
        <a:p>
          <a:endParaRPr lang="en-US"/>
        </a:p>
      </dgm:t>
    </dgm:pt>
    <dgm:pt modelId="{F1859417-477E-4728-BD34-DA154A919B96}" type="parTrans" cxnId="{CD3DCC33-C8A7-475C-8396-FA76120367AA}">
      <dgm:prSet/>
      <dgm:spPr/>
      <dgm:t>
        <a:bodyPr/>
        <a:lstStyle/>
        <a:p>
          <a:endParaRPr lang="en-US"/>
        </a:p>
      </dgm:t>
    </dgm:pt>
    <dgm:pt modelId="{16A00029-DFAE-4456-88A6-4BA9031EB2C4}" type="sibTrans" cxnId="{CD3DCC33-C8A7-475C-8396-FA76120367AA}">
      <dgm:prSet/>
      <dgm:spPr/>
      <dgm:t>
        <a:bodyPr/>
        <a:lstStyle/>
        <a:p>
          <a:endParaRPr lang="en-US"/>
        </a:p>
      </dgm:t>
    </dgm:pt>
    <dgm:pt modelId="{C5A0FDC9-493D-414D-8C04-870A72259D24}">
      <dgm:prSet phldrT="[Text]"/>
      <dgm:spPr/>
      <dgm:t>
        <a:bodyPr/>
        <a:lstStyle/>
        <a:p>
          <a:r>
            <a:rPr lang="en-US" dirty="0" smtClean="0"/>
            <a:t>What I have </a:t>
          </a:r>
          <a:r>
            <a:rPr lang="en-US" b="1" i="1" dirty="0" smtClean="0"/>
            <a:t>Learned</a:t>
          </a:r>
          <a:endParaRPr lang="en-US" b="1" i="1" dirty="0"/>
        </a:p>
      </dgm:t>
    </dgm:pt>
    <dgm:pt modelId="{B186026B-7010-438B-BA6D-C992464C6486}" type="parTrans" cxnId="{C2C3FDC8-BB0B-405E-8012-341BAFC40598}">
      <dgm:prSet/>
      <dgm:spPr/>
      <dgm:t>
        <a:bodyPr/>
        <a:lstStyle/>
        <a:p>
          <a:endParaRPr lang="en-US"/>
        </a:p>
      </dgm:t>
    </dgm:pt>
    <dgm:pt modelId="{B08264CF-758A-4C91-9BB1-1F331BB8A244}" type="sibTrans" cxnId="{C2C3FDC8-BB0B-405E-8012-341BAFC40598}">
      <dgm:prSet/>
      <dgm:spPr/>
      <dgm:t>
        <a:bodyPr/>
        <a:lstStyle/>
        <a:p>
          <a:endParaRPr lang="en-US"/>
        </a:p>
      </dgm:t>
    </dgm:pt>
    <dgm:pt modelId="{7DED8249-8468-4F1D-9E0B-5E787FDF47E5}">
      <dgm:prSet phldrT="[Text]" phldr="1"/>
      <dgm:spPr/>
      <dgm:t>
        <a:bodyPr/>
        <a:lstStyle/>
        <a:p>
          <a:endParaRPr lang="en-US"/>
        </a:p>
      </dgm:t>
    </dgm:pt>
    <dgm:pt modelId="{48A6ACDF-DDE3-47A9-9EE3-A4938DC936FD}" type="parTrans" cxnId="{EE4E443C-0885-486E-A2B1-F00515D1129A}">
      <dgm:prSet/>
      <dgm:spPr/>
      <dgm:t>
        <a:bodyPr/>
        <a:lstStyle/>
        <a:p>
          <a:endParaRPr lang="en-US"/>
        </a:p>
      </dgm:t>
    </dgm:pt>
    <dgm:pt modelId="{DDFD6E01-8C6D-4699-AD77-73B00245B927}" type="sibTrans" cxnId="{EE4E443C-0885-486E-A2B1-F00515D1129A}">
      <dgm:prSet/>
      <dgm:spPr/>
      <dgm:t>
        <a:bodyPr/>
        <a:lstStyle/>
        <a:p>
          <a:endParaRPr lang="en-US"/>
        </a:p>
      </dgm:t>
    </dgm:pt>
    <dgm:pt modelId="{197BB2E1-2AE4-4B04-8177-55735B008B6D}">
      <dgm:prSet phldrT="[Text]" phldr="1"/>
      <dgm:spPr/>
      <dgm:t>
        <a:bodyPr/>
        <a:lstStyle/>
        <a:p>
          <a:endParaRPr lang="en-US"/>
        </a:p>
      </dgm:t>
    </dgm:pt>
    <dgm:pt modelId="{800DAEF7-69DB-4D55-84A6-CD7ECC41F94E}" type="parTrans" cxnId="{3323FE63-42B8-4F9E-A4B0-982EA6324EB3}">
      <dgm:prSet/>
      <dgm:spPr/>
      <dgm:t>
        <a:bodyPr/>
        <a:lstStyle/>
        <a:p>
          <a:endParaRPr lang="en-US"/>
        </a:p>
      </dgm:t>
    </dgm:pt>
    <dgm:pt modelId="{F117D296-F09C-4EB0-8350-B3940009E9EC}" type="sibTrans" cxnId="{3323FE63-42B8-4F9E-A4B0-982EA6324EB3}">
      <dgm:prSet/>
      <dgm:spPr/>
      <dgm:t>
        <a:bodyPr/>
        <a:lstStyle/>
        <a:p>
          <a:endParaRPr lang="en-US"/>
        </a:p>
      </dgm:t>
    </dgm:pt>
    <dgm:pt modelId="{EFE50E26-9301-4A02-B900-56726C78BBA2}">
      <dgm:prSet phldrT="[Text]"/>
      <dgm:spPr/>
      <dgm:t>
        <a:bodyPr/>
        <a:lstStyle/>
        <a:p>
          <a:endParaRPr lang="en-US" dirty="0"/>
        </a:p>
      </dgm:t>
    </dgm:pt>
    <dgm:pt modelId="{A20B0870-8E51-4263-B7D6-E45511B305C4}" type="parTrans" cxnId="{8AF4C791-4AA7-47CD-B12B-7990A69749C2}">
      <dgm:prSet/>
      <dgm:spPr/>
      <dgm:t>
        <a:bodyPr/>
        <a:lstStyle/>
        <a:p>
          <a:endParaRPr lang="en-US"/>
        </a:p>
      </dgm:t>
    </dgm:pt>
    <dgm:pt modelId="{BBBB731B-5884-43C1-BE5E-9009B4056AE5}" type="sibTrans" cxnId="{8AF4C791-4AA7-47CD-B12B-7990A69749C2}">
      <dgm:prSet/>
      <dgm:spPr/>
      <dgm:t>
        <a:bodyPr/>
        <a:lstStyle/>
        <a:p>
          <a:endParaRPr lang="en-US"/>
        </a:p>
      </dgm:t>
    </dgm:pt>
    <dgm:pt modelId="{98D0D60E-6ED1-49DA-8788-AECED7B66477}">
      <dgm:prSet phldrT="[Text]"/>
      <dgm:spPr/>
      <dgm:t>
        <a:bodyPr/>
        <a:lstStyle/>
        <a:p>
          <a:endParaRPr lang="en-US" dirty="0"/>
        </a:p>
      </dgm:t>
    </dgm:pt>
    <dgm:pt modelId="{AC23C01E-CCE3-4BE3-82DD-228D701C4C77}" type="parTrans" cxnId="{0C1803D8-16DA-41DA-82AC-773A5B859885}">
      <dgm:prSet/>
      <dgm:spPr/>
      <dgm:t>
        <a:bodyPr/>
        <a:lstStyle/>
        <a:p>
          <a:endParaRPr lang="en-US"/>
        </a:p>
      </dgm:t>
    </dgm:pt>
    <dgm:pt modelId="{2B96BAA0-A594-4919-8024-CF3455D07099}" type="sibTrans" cxnId="{0C1803D8-16DA-41DA-82AC-773A5B859885}">
      <dgm:prSet/>
      <dgm:spPr/>
      <dgm:t>
        <a:bodyPr/>
        <a:lstStyle/>
        <a:p>
          <a:endParaRPr lang="en-US"/>
        </a:p>
      </dgm:t>
    </dgm:pt>
    <dgm:pt modelId="{3C94B37A-C82A-427E-8CF4-3906AB0A0108}">
      <dgm:prSet phldrT="[Text]"/>
      <dgm:spPr/>
      <dgm:t>
        <a:bodyPr/>
        <a:lstStyle/>
        <a:p>
          <a:endParaRPr lang="en-US" dirty="0"/>
        </a:p>
      </dgm:t>
    </dgm:pt>
    <dgm:pt modelId="{08D855A0-7372-4197-814F-365354E1C654}" type="parTrans" cxnId="{E5682FA8-27DB-4F4C-838C-F08A229A36C5}">
      <dgm:prSet/>
      <dgm:spPr/>
      <dgm:t>
        <a:bodyPr/>
        <a:lstStyle/>
        <a:p>
          <a:endParaRPr lang="en-US"/>
        </a:p>
      </dgm:t>
    </dgm:pt>
    <dgm:pt modelId="{C4F23759-35D8-4D08-8823-493B3E5CF739}" type="sibTrans" cxnId="{E5682FA8-27DB-4F4C-838C-F08A229A36C5}">
      <dgm:prSet/>
      <dgm:spPr/>
      <dgm:t>
        <a:bodyPr/>
        <a:lstStyle/>
        <a:p>
          <a:endParaRPr lang="en-US"/>
        </a:p>
      </dgm:t>
    </dgm:pt>
    <dgm:pt modelId="{53902304-DF63-49DE-B254-D7C93E0599CE}">
      <dgm:prSet phldrT="[Text]"/>
      <dgm:spPr/>
      <dgm:t>
        <a:bodyPr/>
        <a:lstStyle/>
        <a:p>
          <a:endParaRPr lang="en-US" dirty="0"/>
        </a:p>
      </dgm:t>
    </dgm:pt>
    <dgm:pt modelId="{02FCACCA-3C80-4A51-8386-391705724855}" type="parTrans" cxnId="{7411BD96-7FC0-4C22-A929-6DE28FE14CD5}">
      <dgm:prSet/>
      <dgm:spPr/>
      <dgm:t>
        <a:bodyPr/>
        <a:lstStyle/>
        <a:p>
          <a:endParaRPr lang="en-US"/>
        </a:p>
      </dgm:t>
    </dgm:pt>
    <dgm:pt modelId="{8501D1E1-2F78-4E33-BF66-D9FB33DFDBBD}" type="sibTrans" cxnId="{7411BD96-7FC0-4C22-A929-6DE28FE14CD5}">
      <dgm:prSet/>
      <dgm:spPr/>
      <dgm:t>
        <a:bodyPr/>
        <a:lstStyle/>
        <a:p>
          <a:endParaRPr lang="en-US"/>
        </a:p>
      </dgm:t>
    </dgm:pt>
    <dgm:pt modelId="{948008B0-68F2-411D-83ED-9FF1A9D6066C}">
      <dgm:prSet phldrT="[Text]"/>
      <dgm:spPr/>
      <dgm:t>
        <a:bodyPr/>
        <a:lstStyle/>
        <a:p>
          <a:endParaRPr lang="en-US" dirty="0"/>
        </a:p>
      </dgm:t>
    </dgm:pt>
    <dgm:pt modelId="{D7D3B51B-A956-4D8B-8012-1399E26A7672}" type="parTrans" cxnId="{1B38E10F-57DE-4293-9F11-9DA825015C18}">
      <dgm:prSet/>
      <dgm:spPr/>
      <dgm:t>
        <a:bodyPr/>
        <a:lstStyle/>
        <a:p>
          <a:endParaRPr lang="en-US"/>
        </a:p>
      </dgm:t>
    </dgm:pt>
    <dgm:pt modelId="{18EC08D5-127F-4B71-B525-2C780430E884}" type="sibTrans" cxnId="{1B38E10F-57DE-4293-9F11-9DA825015C18}">
      <dgm:prSet/>
      <dgm:spPr/>
      <dgm:t>
        <a:bodyPr/>
        <a:lstStyle/>
        <a:p>
          <a:endParaRPr lang="en-US"/>
        </a:p>
      </dgm:t>
    </dgm:pt>
    <dgm:pt modelId="{01254590-C4C2-41AD-86C1-26DD0180D95A}">
      <dgm:prSet phldrT="[Text]"/>
      <dgm:spPr/>
      <dgm:t>
        <a:bodyPr/>
        <a:lstStyle/>
        <a:p>
          <a:endParaRPr lang="en-US" dirty="0"/>
        </a:p>
      </dgm:t>
    </dgm:pt>
    <dgm:pt modelId="{E1115E41-006C-483A-9002-D17CFB7BB699}" type="parTrans" cxnId="{79C47E7C-B092-41E1-8CB7-6FBA382ABCAE}">
      <dgm:prSet/>
      <dgm:spPr/>
      <dgm:t>
        <a:bodyPr/>
        <a:lstStyle/>
        <a:p>
          <a:endParaRPr lang="en-US"/>
        </a:p>
      </dgm:t>
    </dgm:pt>
    <dgm:pt modelId="{9CD9125F-F4FE-4386-9A66-2124674A181E}" type="sibTrans" cxnId="{79C47E7C-B092-41E1-8CB7-6FBA382ABCAE}">
      <dgm:prSet/>
      <dgm:spPr/>
      <dgm:t>
        <a:bodyPr/>
        <a:lstStyle/>
        <a:p>
          <a:endParaRPr lang="en-US"/>
        </a:p>
      </dgm:t>
    </dgm:pt>
    <dgm:pt modelId="{1C4343A7-1AB4-45AF-9185-69FB3C65C879}" type="pres">
      <dgm:prSet presAssocID="{7865C19E-37EF-4929-A9F3-4D00CA3C2BD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7C5138-B520-458D-8C20-65DAEC1EE664}" type="pres">
      <dgm:prSet presAssocID="{8E5DA27E-0EEF-47B5-88CC-A94CBEA54D3A}" presName="composite" presStyleCnt="0"/>
      <dgm:spPr/>
    </dgm:pt>
    <dgm:pt modelId="{87854754-46FA-49EF-9503-F6A036B56789}" type="pres">
      <dgm:prSet presAssocID="{8E5DA27E-0EEF-47B5-88CC-A94CBEA54D3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6FE58B-1217-474B-954B-F4503A636256}" type="pres">
      <dgm:prSet presAssocID="{8E5DA27E-0EEF-47B5-88CC-A94CBEA54D3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DBA45-AC54-4DF0-A617-7E6F27677106}" type="pres">
      <dgm:prSet presAssocID="{A4D4FE5E-EA5E-4582-9F8C-6478D8AA045E}" presName="space" presStyleCnt="0"/>
      <dgm:spPr/>
    </dgm:pt>
    <dgm:pt modelId="{100BFB99-B266-462C-BB15-578CABED1BB6}" type="pres">
      <dgm:prSet presAssocID="{51733C1B-D301-4DC4-8267-4FDC22A6BE2A}" presName="composite" presStyleCnt="0"/>
      <dgm:spPr/>
    </dgm:pt>
    <dgm:pt modelId="{85926C37-32E0-40B7-BA4A-3BE9C26762CF}" type="pres">
      <dgm:prSet presAssocID="{51733C1B-D301-4DC4-8267-4FDC22A6BE2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412E5-10CD-43BD-8ECC-E559BB397F41}" type="pres">
      <dgm:prSet presAssocID="{51733C1B-D301-4DC4-8267-4FDC22A6BE2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ECDE3-7DE8-4D73-887B-E02BF4D3EB3E}" type="pres">
      <dgm:prSet presAssocID="{00D2530A-04A8-4FC5-918A-CAC901338B64}" presName="space" presStyleCnt="0"/>
      <dgm:spPr/>
    </dgm:pt>
    <dgm:pt modelId="{BE69D837-1106-4BED-A6EA-A0FB1BB231F9}" type="pres">
      <dgm:prSet presAssocID="{C5A0FDC9-493D-414D-8C04-870A72259D24}" presName="composite" presStyleCnt="0"/>
      <dgm:spPr/>
    </dgm:pt>
    <dgm:pt modelId="{3B1D8347-0578-42F7-A187-EBC7C5499942}" type="pres">
      <dgm:prSet presAssocID="{C5A0FDC9-493D-414D-8C04-870A72259D2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48C3A-CC7D-496F-9D8F-CAA955EEA61F}" type="pres">
      <dgm:prSet presAssocID="{C5A0FDC9-493D-414D-8C04-870A72259D2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F07414-1557-4F7E-B528-DFC4B51D9F61}" type="presOf" srcId="{01254590-C4C2-41AD-86C1-26DD0180D95A}" destId="{246FE58B-1217-474B-954B-F4503A636256}" srcOrd="0" destOrd="6" presId="urn:microsoft.com/office/officeart/2005/8/layout/hList1"/>
    <dgm:cxn modelId="{FE5EEF82-0EA9-485A-A247-1FFDCED87861}" srcId="{51733C1B-D301-4DC4-8267-4FDC22A6BE2A}" destId="{76DB9CAC-AEE2-4365-B559-653739907F06}" srcOrd="0" destOrd="0" parTransId="{9742CBE1-79D1-40D0-9802-5CD8D417D1C2}" sibTransId="{34922EE7-7254-4BDE-8FE3-5BE806C3E8FC}"/>
    <dgm:cxn modelId="{7411BD96-7FC0-4C22-A929-6DE28FE14CD5}" srcId="{8E5DA27E-0EEF-47B5-88CC-A94CBEA54D3A}" destId="{53902304-DF63-49DE-B254-D7C93E0599CE}" srcOrd="7" destOrd="0" parTransId="{02FCACCA-3C80-4A51-8386-391705724855}" sibTransId="{8501D1E1-2F78-4E33-BF66-D9FB33DFDBBD}"/>
    <dgm:cxn modelId="{DE2A0899-2549-4D7E-BB59-BF22348F7B38}" type="presOf" srcId="{DE908F65-9D4D-4F75-90D7-BF98F994B417}" destId="{246FE58B-1217-474B-954B-F4503A636256}" srcOrd="0" destOrd="1" presId="urn:microsoft.com/office/officeart/2005/8/layout/hList1"/>
    <dgm:cxn modelId="{DE2F8AE7-A9F9-48FA-8C72-85463216E43F}" type="presOf" srcId="{53902304-DF63-49DE-B254-D7C93E0599CE}" destId="{246FE58B-1217-474B-954B-F4503A636256}" srcOrd="0" destOrd="7" presId="urn:microsoft.com/office/officeart/2005/8/layout/hList1"/>
    <dgm:cxn modelId="{79C47E7C-B092-41E1-8CB7-6FBA382ABCAE}" srcId="{8E5DA27E-0EEF-47B5-88CC-A94CBEA54D3A}" destId="{01254590-C4C2-41AD-86C1-26DD0180D95A}" srcOrd="6" destOrd="0" parTransId="{E1115E41-006C-483A-9002-D17CFB7BB699}" sibTransId="{9CD9125F-F4FE-4386-9A66-2124674A181E}"/>
    <dgm:cxn modelId="{C0B825E6-D70B-4F63-B4EE-E95007060CCB}" type="presOf" srcId="{948008B0-68F2-411D-83ED-9FF1A9D6066C}" destId="{246FE58B-1217-474B-954B-F4503A636256}" srcOrd="0" destOrd="5" presId="urn:microsoft.com/office/officeart/2005/8/layout/hList1"/>
    <dgm:cxn modelId="{E5682FA8-27DB-4F4C-838C-F08A229A36C5}" srcId="{8E5DA27E-0EEF-47B5-88CC-A94CBEA54D3A}" destId="{3C94B37A-C82A-427E-8CF4-3906AB0A0108}" srcOrd="4" destOrd="0" parTransId="{08D855A0-7372-4197-814F-365354E1C654}" sibTransId="{C4F23759-35D8-4D08-8823-493B3E5CF739}"/>
    <dgm:cxn modelId="{CD3DCC33-C8A7-475C-8396-FA76120367AA}" srcId="{51733C1B-D301-4DC4-8267-4FDC22A6BE2A}" destId="{AA97FB84-E137-48D9-B1CD-A8AEB5C1ED64}" srcOrd="1" destOrd="0" parTransId="{F1859417-477E-4728-BD34-DA154A919B96}" sibTransId="{16A00029-DFAE-4456-88A6-4BA9031EB2C4}"/>
    <dgm:cxn modelId="{3323FE63-42B8-4F9E-A4B0-982EA6324EB3}" srcId="{C5A0FDC9-493D-414D-8C04-870A72259D24}" destId="{197BB2E1-2AE4-4B04-8177-55735B008B6D}" srcOrd="1" destOrd="0" parTransId="{800DAEF7-69DB-4D55-84A6-CD7ECC41F94E}" sibTransId="{F117D296-F09C-4EB0-8350-B3940009E9EC}"/>
    <dgm:cxn modelId="{752C16BD-DFBD-4156-8315-460116E0B54A}" type="presOf" srcId="{EFE50E26-9301-4A02-B900-56726C78BBA2}" destId="{246FE58B-1217-474B-954B-F4503A636256}" srcOrd="0" destOrd="2" presId="urn:microsoft.com/office/officeart/2005/8/layout/hList1"/>
    <dgm:cxn modelId="{59D53F77-FF71-4CBF-976F-EFF32D9CAC58}" type="presOf" srcId="{E06CC851-8C3B-47B0-888A-0E7AE19A1822}" destId="{246FE58B-1217-474B-954B-F4503A636256}" srcOrd="0" destOrd="0" presId="urn:microsoft.com/office/officeart/2005/8/layout/hList1"/>
    <dgm:cxn modelId="{A0BFACB9-12A8-47A0-A429-138752C2633A}" srcId="{8E5DA27E-0EEF-47B5-88CC-A94CBEA54D3A}" destId="{DE908F65-9D4D-4F75-90D7-BF98F994B417}" srcOrd="1" destOrd="0" parTransId="{10DAA1D4-F45F-4773-B1B7-E9E388CDC57E}" sibTransId="{5535EA54-2234-479A-A00D-B7D694A00A3E}"/>
    <dgm:cxn modelId="{8AF4C791-4AA7-47CD-B12B-7990A69749C2}" srcId="{8E5DA27E-0EEF-47B5-88CC-A94CBEA54D3A}" destId="{EFE50E26-9301-4A02-B900-56726C78BBA2}" srcOrd="2" destOrd="0" parTransId="{A20B0870-8E51-4263-B7D6-E45511B305C4}" sibTransId="{BBBB731B-5884-43C1-BE5E-9009B4056AE5}"/>
    <dgm:cxn modelId="{B5FB3FD5-A108-45F9-ADFA-4C0A410E6E35}" type="presOf" srcId="{AA97FB84-E137-48D9-B1CD-A8AEB5C1ED64}" destId="{1F9412E5-10CD-43BD-8ECC-E559BB397F41}" srcOrd="0" destOrd="1" presId="urn:microsoft.com/office/officeart/2005/8/layout/hList1"/>
    <dgm:cxn modelId="{C0040191-2097-410B-9C46-DD20AB8B5924}" type="presOf" srcId="{8E5DA27E-0EEF-47B5-88CC-A94CBEA54D3A}" destId="{87854754-46FA-49EF-9503-F6A036B56789}" srcOrd="0" destOrd="0" presId="urn:microsoft.com/office/officeart/2005/8/layout/hList1"/>
    <dgm:cxn modelId="{0C1803D8-16DA-41DA-82AC-773A5B859885}" srcId="{8E5DA27E-0EEF-47B5-88CC-A94CBEA54D3A}" destId="{98D0D60E-6ED1-49DA-8788-AECED7B66477}" srcOrd="3" destOrd="0" parTransId="{AC23C01E-CCE3-4BE3-82DD-228D701C4C77}" sibTransId="{2B96BAA0-A594-4919-8024-CF3455D07099}"/>
    <dgm:cxn modelId="{DE44414E-2629-43EC-BD30-4A55DBE60409}" srcId="{7865C19E-37EF-4929-A9F3-4D00CA3C2BDC}" destId="{8E5DA27E-0EEF-47B5-88CC-A94CBEA54D3A}" srcOrd="0" destOrd="0" parTransId="{98586A3B-1DF0-4D6E-8ECB-98A483AFBE2C}" sibTransId="{A4D4FE5E-EA5E-4582-9F8C-6478D8AA045E}"/>
    <dgm:cxn modelId="{EE4E443C-0885-486E-A2B1-F00515D1129A}" srcId="{C5A0FDC9-493D-414D-8C04-870A72259D24}" destId="{7DED8249-8468-4F1D-9E0B-5E787FDF47E5}" srcOrd="0" destOrd="0" parTransId="{48A6ACDF-DDE3-47A9-9EE3-A4938DC936FD}" sibTransId="{DDFD6E01-8C6D-4699-AD77-73B00245B927}"/>
    <dgm:cxn modelId="{476BA795-443C-40DF-AC17-00C7BD47A3B6}" srcId="{8E5DA27E-0EEF-47B5-88CC-A94CBEA54D3A}" destId="{E06CC851-8C3B-47B0-888A-0E7AE19A1822}" srcOrd="0" destOrd="0" parTransId="{BD627856-B021-4DE5-BC3D-08A3AA335F49}" sibTransId="{D61EF651-A194-4F47-940C-CDBD57796B3B}"/>
    <dgm:cxn modelId="{C2C3FDC8-BB0B-405E-8012-341BAFC40598}" srcId="{7865C19E-37EF-4929-A9F3-4D00CA3C2BDC}" destId="{C5A0FDC9-493D-414D-8C04-870A72259D24}" srcOrd="2" destOrd="0" parTransId="{B186026B-7010-438B-BA6D-C992464C6486}" sibTransId="{B08264CF-758A-4C91-9BB1-1F331BB8A244}"/>
    <dgm:cxn modelId="{D19422E3-7251-49CB-82D0-84CB0FD0AE60}" type="presOf" srcId="{197BB2E1-2AE4-4B04-8177-55735B008B6D}" destId="{1BC48C3A-CC7D-496F-9D8F-CAA955EEA61F}" srcOrd="0" destOrd="1" presId="urn:microsoft.com/office/officeart/2005/8/layout/hList1"/>
    <dgm:cxn modelId="{955AFB12-D43D-4F16-95AC-F60DC530DCDA}" type="presOf" srcId="{C5A0FDC9-493D-414D-8C04-870A72259D24}" destId="{3B1D8347-0578-42F7-A187-EBC7C5499942}" srcOrd="0" destOrd="0" presId="urn:microsoft.com/office/officeart/2005/8/layout/hList1"/>
    <dgm:cxn modelId="{A4B62198-2BD4-41D1-9088-DD4935545F70}" type="presOf" srcId="{7DED8249-8468-4F1D-9E0B-5E787FDF47E5}" destId="{1BC48C3A-CC7D-496F-9D8F-CAA955EEA61F}" srcOrd="0" destOrd="0" presId="urn:microsoft.com/office/officeart/2005/8/layout/hList1"/>
    <dgm:cxn modelId="{ECAC173A-2D10-460B-9EE0-C316D056B4D0}" type="presOf" srcId="{7865C19E-37EF-4929-A9F3-4D00CA3C2BDC}" destId="{1C4343A7-1AB4-45AF-9185-69FB3C65C879}" srcOrd="0" destOrd="0" presId="urn:microsoft.com/office/officeart/2005/8/layout/hList1"/>
    <dgm:cxn modelId="{98295AAD-7906-4E6E-9CD8-8F047CA14753}" type="presOf" srcId="{3C94B37A-C82A-427E-8CF4-3906AB0A0108}" destId="{246FE58B-1217-474B-954B-F4503A636256}" srcOrd="0" destOrd="4" presId="urn:microsoft.com/office/officeart/2005/8/layout/hList1"/>
    <dgm:cxn modelId="{2A4123B8-6383-4AEE-9D0B-753F08F05FD9}" type="presOf" srcId="{51733C1B-D301-4DC4-8267-4FDC22A6BE2A}" destId="{85926C37-32E0-40B7-BA4A-3BE9C26762CF}" srcOrd="0" destOrd="0" presId="urn:microsoft.com/office/officeart/2005/8/layout/hList1"/>
    <dgm:cxn modelId="{C0C0072E-5B2A-4D4F-A759-8B5E82D4E7BA}" type="presOf" srcId="{76DB9CAC-AEE2-4365-B559-653739907F06}" destId="{1F9412E5-10CD-43BD-8ECC-E559BB397F41}" srcOrd="0" destOrd="0" presId="urn:microsoft.com/office/officeart/2005/8/layout/hList1"/>
    <dgm:cxn modelId="{3EC65DFB-5C88-427F-B262-234E093D1A08}" type="presOf" srcId="{98D0D60E-6ED1-49DA-8788-AECED7B66477}" destId="{246FE58B-1217-474B-954B-F4503A636256}" srcOrd="0" destOrd="3" presId="urn:microsoft.com/office/officeart/2005/8/layout/hList1"/>
    <dgm:cxn modelId="{1B38E10F-57DE-4293-9F11-9DA825015C18}" srcId="{8E5DA27E-0EEF-47B5-88CC-A94CBEA54D3A}" destId="{948008B0-68F2-411D-83ED-9FF1A9D6066C}" srcOrd="5" destOrd="0" parTransId="{D7D3B51B-A956-4D8B-8012-1399E26A7672}" sibTransId="{18EC08D5-127F-4B71-B525-2C780430E884}"/>
    <dgm:cxn modelId="{8CB493D4-70F0-482F-8D8C-05C4C98FE7A3}" srcId="{7865C19E-37EF-4929-A9F3-4D00CA3C2BDC}" destId="{51733C1B-D301-4DC4-8267-4FDC22A6BE2A}" srcOrd="1" destOrd="0" parTransId="{5FBE11A6-6FD5-4379-A8B0-168006AB8F2D}" sibTransId="{00D2530A-04A8-4FC5-918A-CAC901338B64}"/>
    <dgm:cxn modelId="{1B8F9D94-F98F-4C40-9843-5CD6C644E027}" type="presParOf" srcId="{1C4343A7-1AB4-45AF-9185-69FB3C65C879}" destId="{E57C5138-B520-458D-8C20-65DAEC1EE664}" srcOrd="0" destOrd="0" presId="urn:microsoft.com/office/officeart/2005/8/layout/hList1"/>
    <dgm:cxn modelId="{AB243601-BA53-40DD-B23A-1D17964E3647}" type="presParOf" srcId="{E57C5138-B520-458D-8C20-65DAEC1EE664}" destId="{87854754-46FA-49EF-9503-F6A036B56789}" srcOrd="0" destOrd="0" presId="urn:microsoft.com/office/officeart/2005/8/layout/hList1"/>
    <dgm:cxn modelId="{23EB5CA0-B8C0-4DA1-AA57-2B2E3F54147D}" type="presParOf" srcId="{E57C5138-B520-458D-8C20-65DAEC1EE664}" destId="{246FE58B-1217-474B-954B-F4503A636256}" srcOrd="1" destOrd="0" presId="urn:microsoft.com/office/officeart/2005/8/layout/hList1"/>
    <dgm:cxn modelId="{F65D1ADB-D158-4707-9D40-39A301BD9288}" type="presParOf" srcId="{1C4343A7-1AB4-45AF-9185-69FB3C65C879}" destId="{A60DBA45-AC54-4DF0-A617-7E6F27677106}" srcOrd="1" destOrd="0" presId="urn:microsoft.com/office/officeart/2005/8/layout/hList1"/>
    <dgm:cxn modelId="{106669F9-57C9-469F-A684-CB9917AFB9DA}" type="presParOf" srcId="{1C4343A7-1AB4-45AF-9185-69FB3C65C879}" destId="{100BFB99-B266-462C-BB15-578CABED1BB6}" srcOrd="2" destOrd="0" presId="urn:microsoft.com/office/officeart/2005/8/layout/hList1"/>
    <dgm:cxn modelId="{EC4BCF0A-9DEC-45BB-B6CE-C2448AC9FB26}" type="presParOf" srcId="{100BFB99-B266-462C-BB15-578CABED1BB6}" destId="{85926C37-32E0-40B7-BA4A-3BE9C26762CF}" srcOrd="0" destOrd="0" presId="urn:microsoft.com/office/officeart/2005/8/layout/hList1"/>
    <dgm:cxn modelId="{FB426E23-E08F-42E7-A9B5-F6BB4DB84063}" type="presParOf" srcId="{100BFB99-B266-462C-BB15-578CABED1BB6}" destId="{1F9412E5-10CD-43BD-8ECC-E559BB397F41}" srcOrd="1" destOrd="0" presId="urn:microsoft.com/office/officeart/2005/8/layout/hList1"/>
    <dgm:cxn modelId="{ECDD7359-550A-44AF-9289-54A088E2F2BF}" type="presParOf" srcId="{1C4343A7-1AB4-45AF-9185-69FB3C65C879}" destId="{768ECDE3-7DE8-4D73-887B-E02BF4D3EB3E}" srcOrd="3" destOrd="0" presId="urn:microsoft.com/office/officeart/2005/8/layout/hList1"/>
    <dgm:cxn modelId="{FF3756D9-52D8-4FD3-9475-0EBCF5D81CC1}" type="presParOf" srcId="{1C4343A7-1AB4-45AF-9185-69FB3C65C879}" destId="{BE69D837-1106-4BED-A6EA-A0FB1BB231F9}" srcOrd="4" destOrd="0" presId="urn:microsoft.com/office/officeart/2005/8/layout/hList1"/>
    <dgm:cxn modelId="{97EC9B88-304A-40A2-8D10-E20A0177217F}" type="presParOf" srcId="{BE69D837-1106-4BED-A6EA-A0FB1BB231F9}" destId="{3B1D8347-0578-42F7-A187-EBC7C5499942}" srcOrd="0" destOrd="0" presId="urn:microsoft.com/office/officeart/2005/8/layout/hList1"/>
    <dgm:cxn modelId="{FE04F7BB-BDE4-402C-96A2-9061C09EC400}" type="presParOf" srcId="{BE69D837-1106-4BED-A6EA-A0FB1BB231F9}" destId="{1BC48C3A-CC7D-496F-9D8F-CAA955EEA6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C26593-9AAC-4CB2-AEA7-632CA8F1CAFE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4C63A2-6FF8-4E4C-8AFB-E9D11B14F87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qwerty.co.za/sundials/index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qwerty.co.za/sundials/misc/polardial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 sundial?</a:t>
            </a:r>
            <a:endParaRPr lang="en-US" dirty="0"/>
          </a:p>
        </p:txBody>
      </p:sp>
      <p:pic>
        <p:nvPicPr>
          <p:cNvPr id="6" name="Picture 2" descr="C:\Users\Lisa\AppData\Local\Microsoft\Windows\Temporary Internet Files\Content.IE5\M2ODYJYA\MP90040140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19518"/>
            <a:ext cx="4038600" cy="2691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ncient-civilizations-use-sundials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171450"/>
            <a:ext cx="2438400" cy="1809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What is a sundial?</a:t>
            </a:r>
            <a:br>
              <a:rPr lang="en-US" sz="2800" dirty="0" smtClean="0"/>
            </a:br>
            <a:r>
              <a:rPr lang="en-US" sz="2800" dirty="0" smtClean="0"/>
              <a:t>Who used them?</a:t>
            </a:r>
            <a:br>
              <a:rPr lang="en-US" sz="2800" dirty="0" smtClean="0"/>
            </a:br>
            <a:r>
              <a:rPr lang="en-US" sz="2800" dirty="0" smtClean="0"/>
              <a:t>Why did they use them?</a:t>
            </a:r>
            <a:br>
              <a:rPr lang="en-US" sz="2800" dirty="0" smtClean="0"/>
            </a:br>
            <a:r>
              <a:rPr lang="en-US" sz="2800" dirty="0" smtClean="0"/>
              <a:t>We will create a sundial and learn how to use it! </a:t>
            </a:r>
            <a:br>
              <a:rPr lang="en-US" sz="2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752600"/>
          <a:ext cx="7924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 in the Sun</a:t>
            </a:r>
            <a:br>
              <a:rPr lang="en-US" dirty="0" smtClean="0"/>
            </a:br>
            <a:r>
              <a:rPr lang="en-US" dirty="0" smtClean="0"/>
              <a:t>A Sundial Tutorial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699248" cy="495736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http://qwerty.co.za/sundials/index.html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5052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069592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Sundial Instruction and template.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667000"/>
            <a:ext cx="7772400" cy="2590800"/>
          </a:xfrm>
          <a:solidFill>
            <a:schemeClr val="accent5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Instructions</a:t>
            </a:r>
            <a:endParaRPr lang="en-US" dirty="0" smtClean="0"/>
          </a:p>
          <a:p>
            <a:r>
              <a:rPr lang="en-US" dirty="0" smtClean="0"/>
              <a:t>Print the template on a sheet of oak tag paper.</a:t>
            </a:r>
          </a:p>
          <a:p>
            <a:r>
              <a:rPr lang="en-US" dirty="0" smtClean="0"/>
              <a:t>Cut out the two circles and the main body of the dial.</a:t>
            </a:r>
          </a:p>
          <a:p>
            <a:r>
              <a:rPr lang="en-US" dirty="0" smtClean="0"/>
              <a:t>Gently score the dotted lines.</a:t>
            </a:r>
          </a:p>
          <a:p>
            <a:r>
              <a:rPr lang="en-US" dirty="0" smtClean="0"/>
              <a:t>Fold along the dotted lines.</a:t>
            </a:r>
          </a:p>
          <a:p>
            <a:r>
              <a:rPr lang="en-US" dirty="0" smtClean="0"/>
              <a:t>Glue the flaps.</a:t>
            </a:r>
          </a:p>
          <a:p>
            <a:r>
              <a:rPr lang="en-US" dirty="0" smtClean="0"/>
              <a:t>Gently push a kebab stick or other suitable rod (the gnomon) through the centers of the circles.</a:t>
            </a:r>
          </a:p>
          <a:p>
            <a:r>
              <a:rPr lang="en-US" dirty="0" smtClean="0"/>
              <a:t>Go outside, align your model and tell the time.</a:t>
            </a:r>
          </a:p>
          <a:p>
            <a:r>
              <a:rPr lang="en-US" dirty="0" smtClean="0"/>
              <a:t> Download the template </a:t>
            </a:r>
            <a:r>
              <a:rPr lang="en-US" dirty="0" smtClean="0">
                <a:hlinkClick r:id="rId2"/>
              </a:rPr>
              <a:t>polardial.pdf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FFF654"/>
      </a:dk2>
      <a:lt2>
        <a:srgbClr val="FF0000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1529</TotalTime>
  <Words>96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What is a sundial?</vt:lpstr>
      <vt:lpstr>   What is a sundial? Who used them? Why did they use them? We will create a sundial and learn how to use it!     </vt:lpstr>
      <vt:lpstr>Fun in the Sun A Sundial Tutorial</vt:lpstr>
      <vt:lpstr> Sundial Instruction and template.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sun dial?</dc:title>
  <dc:creator>Lisa</dc:creator>
  <cp:lastModifiedBy>Lisa Bays</cp:lastModifiedBy>
  <cp:revision>156</cp:revision>
  <dcterms:created xsi:type="dcterms:W3CDTF">2013-04-06T22:28:16Z</dcterms:created>
  <dcterms:modified xsi:type="dcterms:W3CDTF">2015-06-03T03:09:07Z</dcterms:modified>
</cp:coreProperties>
</file>